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79" r:id="rId5"/>
    <p:sldId id="258" r:id="rId6"/>
    <p:sldId id="260" r:id="rId7"/>
    <p:sldId id="261" r:id="rId8"/>
    <p:sldId id="259" r:id="rId9"/>
    <p:sldId id="262" r:id="rId10"/>
    <p:sldId id="265" r:id="rId11"/>
    <p:sldId id="266" r:id="rId12"/>
    <p:sldId id="263" r:id="rId13"/>
    <p:sldId id="264" r:id="rId14"/>
    <p:sldId id="267" r:id="rId15"/>
    <p:sldId id="269" r:id="rId16"/>
    <p:sldId id="270" r:id="rId17"/>
    <p:sldId id="271" r:id="rId18"/>
    <p:sldId id="272" r:id="rId19"/>
    <p:sldId id="273" r:id="rId20"/>
    <p:sldId id="274" r:id="rId21"/>
    <p:sldId id="275" r:id="rId22"/>
    <p:sldId id="276" r:id="rId23"/>
    <p:sldId id="277" r:id="rId24"/>
    <p:sldId id="278"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18FCCD-2C02-42F9-A2D9-607882782403}" v="107" dt="2023-09-29T11:58:52.0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37AFC-CC03-91E7-AB29-F6E929C10DB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5177A11-4751-348B-C624-EC8D932F9D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78D33EF-FB1F-11FF-600C-473E8D24BE72}"/>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5" name="フッター プレースホルダー 4">
            <a:extLst>
              <a:ext uri="{FF2B5EF4-FFF2-40B4-BE49-F238E27FC236}">
                <a16:creationId xmlns:a16="http://schemas.microsoft.com/office/drawing/2014/main" id="{7CC39ED7-EDAB-3E86-5F1B-E89AB4BE39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07E780-EEC0-5E58-6E74-04C02ED966AE}"/>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327616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4A781F-3A94-530F-10E4-357D16281E7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41C4A58-2F37-D87B-C74D-E8A72D22A93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916157-D408-BF9F-A53E-25528C256945}"/>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5" name="フッター プレースホルダー 4">
            <a:extLst>
              <a:ext uri="{FF2B5EF4-FFF2-40B4-BE49-F238E27FC236}">
                <a16:creationId xmlns:a16="http://schemas.microsoft.com/office/drawing/2014/main" id="{CD260776-6A22-74D2-116E-07EC731575D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D4A9E8A-5049-DC54-AF42-97FE4B2AA7AB}"/>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112873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6901652-AEB9-E521-CA96-7CB4D83CC43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6D9C8F8-8E39-71B7-A30B-93C0FB870F1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71A69C2-DCE3-25EA-5DD5-D180052B673B}"/>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5" name="フッター プレースホルダー 4">
            <a:extLst>
              <a:ext uri="{FF2B5EF4-FFF2-40B4-BE49-F238E27FC236}">
                <a16:creationId xmlns:a16="http://schemas.microsoft.com/office/drawing/2014/main" id="{9C1810D2-DAA1-3C1F-EA69-B569A9EB79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D72C0B-610F-9A06-3256-08F48F078A5F}"/>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126026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24EBBE-4077-7BE0-1F55-86AA09D7187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0871BC-C8A5-64A0-EA75-6088679F8B6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DADD30-372B-2EDD-C5FB-B7B0A1ED3A1C}"/>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5" name="フッター プレースホルダー 4">
            <a:extLst>
              <a:ext uri="{FF2B5EF4-FFF2-40B4-BE49-F238E27FC236}">
                <a16:creationId xmlns:a16="http://schemas.microsoft.com/office/drawing/2014/main" id="{F6445F89-D3B3-B507-BFF5-B7032F7421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01B2CE-F2E4-DEA7-B1EB-929DC5BBD726}"/>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3262499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AA6591-2828-A959-F7A3-F1102B5A10F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208BCD2-C069-048F-3F13-262D1F760F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E519F4D-A0F5-2C2B-D1FB-9ADEDA260DA0}"/>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5" name="フッター プレースホルダー 4">
            <a:extLst>
              <a:ext uri="{FF2B5EF4-FFF2-40B4-BE49-F238E27FC236}">
                <a16:creationId xmlns:a16="http://schemas.microsoft.com/office/drawing/2014/main" id="{622DC8D8-07CC-31E2-6398-05B44E19F2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11B24D-6E8C-1959-FDAD-4AE97C0894B8}"/>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355246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2549BB-4E3F-0C67-F5DF-573931BC0FB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C56BFEA-68DF-87ED-28E2-EAD7206F2BB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BEEC2D6-2C3B-1D8A-68F0-E26846840CB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7372928-98BC-A5FB-36E9-36447E8E4653}"/>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6" name="フッター プレースホルダー 5">
            <a:extLst>
              <a:ext uri="{FF2B5EF4-FFF2-40B4-BE49-F238E27FC236}">
                <a16:creationId xmlns:a16="http://schemas.microsoft.com/office/drawing/2014/main" id="{38907332-102C-7C8F-BA01-BF9DBA5CC3A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7C2E7C-5E36-77DD-884B-5E80ABC6B0B9}"/>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70664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C25FE0-03C1-414F-F74F-B7757C02DD3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7287A5-6B7A-F07C-1E8C-E6B4BA79D0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BEC0A83-0B38-6F9B-F05E-A1523F6A944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5FF587-9863-734B-F752-0FEF6325FC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51ECD12-449D-4537-A3BC-70B68735D9F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FAFB988-2F5C-4A3B-4417-14E599BD6360}"/>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8" name="フッター プレースホルダー 7">
            <a:extLst>
              <a:ext uri="{FF2B5EF4-FFF2-40B4-BE49-F238E27FC236}">
                <a16:creationId xmlns:a16="http://schemas.microsoft.com/office/drawing/2014/main" id="{1DC2B703-AD93-8540-6853-2070A8C005A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A9AEA9C-9DBB-377A-CAA8-C96B128B66F7}"/>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245270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F34A1F-FEC2-622E-58B2-C7B34FE3443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D4EA9D1-0EB5-89CB-6901-78142A73D29C}"/>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4" name="フッター プレースホルダー 3">
            <a:extLst>
              <a:ext uri="{FF2B5EF4-FFF2-40B4-BE49-F238E27FC236}">
                <a16:creationId xmlns:a16="http://schemas.microsoft.com/office/drawing/2014/main" id="{4FD9569A-26E5-6E13-701C-E6DA219D496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596A026-D437-72A2-D254-F664F7131E4E}"/>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266691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C36DA37-4123-FDF4-B698-12BDA3A7338B}"/>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3" name="フッター プレースホルダー 2">
            <a:extLst>
              <a:ext uri="{FF2B5EF4-FFF2-40B4-BE49-F238E27FC236}">
                <a16:creationId xmlns:a16="http://schemas.microsoft.com/office/drawing/2014/main" id="{7B8A2FED-D59E-A4DB-CC85-0727BB1058E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8902093-A0FF-CE7A-6BF9-3D6D005E29C4}"/>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254593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3BC926-01B1-52B6-A785-D403C53AC18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3D5864-AE46-246C-9BC6-4043C11C91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92D1C1A-0934-5BAE-79E7-0C12749236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25FFFAD-DC0F-BE53-81AA-28C665BBE76C}"/>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6" name="フッター プレースホルダー 5">
            <a:extLst>
              <a:ext uri="{FF2B5EF4-FFF2-40B4-BE49-F238E27FC236}">
                <a16:creationId xmlns:a16="http://schemas.microsoft.com/office/drawing/2014/main" id="{B8532EC8-F41E-3661-B1BB-B9F92D6BBB5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FE2B890-DFFF-0BC1-DD75-FAC3D7B34BD2}"/>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2923781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FCF2C7-849D-C1DC-3A8B-9BF2A550132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FB890C3-6171-8BAF-A32F-E0FBE1EF93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196388F-2C9C-47CC-B856-297D73161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B510724-7B04-86F8-FBDE-854F7E487F52}"/>
              </a:ext>
            </a:extLst>
          </p:cNvPr>
          <p:cNvSpPr>
            <a:spLocks noGrp="1"/>
          </p:cNvSpPr>
          <p:nvPr>
            <p:ph type="dt" sz="half" idx="10"/>
          </p:nvPr>
        </p:nvSpPr>
        <p:spPr/>
        <p:txBody>
          <a:bodyPr/>
          <a:lstStyle/>
          <a:p>
            <a:fld id="{87FF40B5-93D5-416B-92AA-390405AD1C59}" type="datetimeFigureOut">
              <a:rPr kumimoji="1" lang="ja-JP" altLang="en-US" smtClean="0"/>
              <a:t>2023/10/7</a:t>
            </a:fld>
            <a:endParaRPr kumimoji="1" lang="ja-JP" altLang="en-US"/>
          </a:p>
        </p:txBody>
      </p:sp>
      <p:sp>
        <p:nvSpPr>
          <p:cNvPr id="6" name="フッター プレースホルダー 5">
            <a:extLst>
              <a:ext uri="{FF2B5EF4-FFF2-40B4-BE49-F238E27FC236}">
                <a16:creationId xmlns:a16="http://schemas.microsoft.com/office/drawing/2014/main" id="{2F0E7448-38FF-09F2-0C5E-0A2C5961694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D63F78-6481-C94F-7EB9-3C933B751B58}"/>
              </a:ext>
            </a:extLst>
          </p:cNvPr>
          <p:cNvSpPr>
            <a:spLocks noGrp="1"/>
          </p:cNvSpPr>
          <p:nvPr>
            <p:ph type="sldNum" sz="quarter" idx="12"/>
          </p:nvPr>
        </p:nvSpPr>
        <p:spPr/>
        <p:txBody>
          <a:body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1899138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7A5675C-24FC-6630-118E-6328DC7008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4B0A51-CF09-EE0C-B3F8-8487929D12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46894F5-599B-D53B-413C-3F36E11B23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F40B5-93D5-416B-92AA-390405AD1C59}" type="datetimeFigureOut">
              <a:rPr kumimoji="1" lang="ja-JP" altLang="en-US" smtClean="0"/>
              <a:t>2023/10/7</a:t>
            </a:fld>
            <a:endParaRPr kumimoji="1" lang="ja-JP" altLang="en-US"/>
          </a:p>
        </p:txBody>
      </p:sp>
      <p:sp>
        <p:nvSpPr>
          <p:cNvPr id="5" name="フッター プレースホルダー 4">
            <a:extLst>
              <a:ext uri="{FF2B5EF4-FFF2-40B4-BE49-F238E27FC236}">
                <a16:creationId xmlns:a16="http://schemas.microsoft.com/office/drawing/2014/main" id="{CC7E28DF-D23E-805E-9867-9B1F4D8117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CF6BE0C-5E03-B5F3-D70F-C42D0815F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8AE8F-C560-443B-8B89-AAB83CF32EC3}" type="slidenum">
              <a:rPr kumimoji="1" lang="ja-JP" altLang="en-US" smtClean="0"/>
              <a:t>‹#›</a:t>
            </a:fld>
            <a:endParaRPr kumimoji="1" lang="ja-JP" altLang="en-US"/>
          </a:p>
        </p:txBody>
      </p:sp>
    </p:spTree>
    <p:extLst>
      <p:ext uri="{BB962C8B-B14F-4D97-AF65-F5344CB8AC3E}">
        <p14:creationId xmlns:p14="http://schemas.microsoft.com/office/powerpoint/2010/main" val="250064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132189-C600-F282-4895-0DB93A75BF8E}"/>
              </a:ext>
            </a:extLst>
          </p:cNvPr>
          <p:cNvSpPr>
            <a:spLocks noGrp="1"/>
          </p:cNvSpPr>
          <p:nvPr>
            <p:ph type="ctrTitle"/>
          </p:nvPr>
        </p:nvSpPr>
        <p:spPr>
          <a:xfrm>
            <a:off x="478971" y="1937657"/>
            <a:ext cx="11234058" cy="1572306"/>
          </a:xfrm>
        </p:spPr>
        <p:txBody>
          <a:bodyPr/>
          <a:lstStyle/>
          <a:p>
            <a:r>
              <a:rPr lang="ja-JP" altLang="en-US"/>
              <a:t>先輩の頭の中</a:t>
            </a:r>
            <a:endParaRPr kumimoji="1" lang="ja-JP" altLang="en-US"/>
          </a:p>
        </p:txBody>
      </p:sp>
      <p:sp>
        <p:nvSpPr>
          <p:cNvPr id="3" name="字幕 2">
            <a:extLst>
              <a:ext uri="{FF2B5EF4-FFF2-40B4-BE49-F238E27FC236}">
                <a16:creationId xmlns:a16="http://schemas.microsoft.com/office/drawing/2014/main" id="{563C59B0-1926-39A5-FFDD-8C1F3912D1C9}"/>
              </a:ext>
            </a:extLst>
          </p:cNvPr>
          <p:cNvSpPr>
            <a:spLocks noGrp="1"/>
          </p:cNvSpPr>
          <p:nvPr>
            <p:ph type="subTitle" idx="1"/>
          </p:nvPr>
        </p:nvSpPr>
        <p:spPr/>
        <p:txBody>
          <a:bodyPr/>
          <a:lstStyle/>
          <a:p>
            <a:r>
              <a:rPr kumimoji="1" lang="ja-JP" altLang="en-US"/>
              <a:t>子ども同士でのトラブルにどう関わり解決するか</a:t>
            </a:r>
          </a:p>
        </p:txBody>
      </p:sp>
    </p:spTree>
    <p:extLst>
      <p:ext uri="{BB962C8B-B14F-4D97-AF65-F5344CB8AC3E}">
        <p14:creationId xmlns:p14="http://schemas.microsoft.com/office/powerpoint/2010/main" val="3365305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F6B7C1-4438-8F39-AD12-609917D8E217}"/>
              </a:ext>
            </a:extLst>
          </p:cNvPr>
          <p:cNvSpPr>
            <a:spLocks noGrp="1"/>
          </p:cNvSpPr>
          <p:nvPr>
            <p:ph type="title"/>
          </p:nvPr>
        </p:nvSpPr>
        <p:spPr/>
        <p:txBody>
          <a:bodyPr/>
          <a:lstStyle/>
          <a:p>
            <a:r>
              <a:rPr kumimoji="1" lang="ja-JP" altLang="en-US"/>
              <a:t>一つ目</a:t>
            </a:r>
          </a:p>
        </p:txBody>
      </p:sp>
      <p:sp>
        <p:nvSpPr>
          <p:cNvPr id="3" name="コンテンツ プレースホルダー 2">
            <a:extLst>
              <a:ext uri="{FF2B5EF4-FFF2-40B4-BE49-F238E27FC236}">
                <a16:creationId xmlns:a16="http://schemas.microsoft.com/office/drawing/2014/main" id="{06E19918-DAD6-A07E-45E9-651DB1764889}"/>
              </a:ext>
            </a:extLst>
          </p:cNvPr>
          <p:cNvSpPr>
            <a:spLocks noGrp="1"/>
          </p:cNvSpPr>
          <p:nvPr>
            <p:ph idx="1"/>
          </p:nvPr>
        </p:nvSpPr>
        <p:spPr>
          <a:xfrm>
            <a:off x="2286000" y="2250168"/>
            <a:ext cx="6389914" cy="3258004"/>
          </a:xfrm>
        </p:spPr>
        <p:txBody>
          <a:bodyPr/>
          <a:lstStyle/>
          <a:p>
            <a:r>
              <a:rPr kumimoji="1" lang="ja-JP" altLang="en-US"/>
              <a:t>予測</a:t>
            </a:r>
            <a:endParaRPr lang="en-US" altLang="ja-JP"/>
          </a:p>
          <a:p>
            <a:endParaRPr lang="en-US" altLang="ja-JP"/>
          </a:p>
          <a:p>
            <a:pPr marL="0" indent="0">
              <a:buNone/>
            </a:pPr>
            <a:r>
              <a:rPr kumimoji="1" lang="ja-JP" altLang="en-US"/>
              <a:t>子ども達は、こうするであろう。</a:t>
            </a:r>
            <a:endParaRPr kumimoji="1" lang="en-US" altLang="ja-JP"/>
          </a:p>
          <a:p>
            <a:pPr marL="0" indent="0">
              <a:buNone/>
            </a:pPr>
            <a:endParaRPr lang="en-US" altLang="ja-JP"/>
          </a:p>
          <a:p>
            <a:pPr marL="0" indent="0">
              <a:buNone/>
            </a:pPr>
            <a:r>
              <a:rPr kumimoji="1" lang="ja-JP" altLang="en-US"/>
              <a:t>子ども達は、こう動くであろう。</a:t>
            </a:r>
            <a:endParaRPr kumimoji="1" lang="en-US" altLang="ja-JP"/>
          </a:p>
          <a:p>
            <a:endParaRPr kumimoji="1" lang="en-US" altLang="ja-JP"/>
          </a:p>
          <a:p>
            <a:endParaRPr kumimoji="1" lang="ja-JP" altLang="en-US"/>
          </a:p>
        </p:txBody>
      </p:sp>
    </p:spTree>
    <p:extLst>
      <p:ext uri="{BB962C8B-B14F-4D97-AF65-F5344CB8AC3E}">
        <p14:creationId xmlns:p14="http://schemas.microsoft.com/office/powerpoint/2010/main" val="3121577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39A3BA4-83EB-ECAB-2F33-DD5BC177881A}"/>
              </a:ext>
            </a:extLst>
          </p:cNvPr>
          <p:cNvSpPr>
            <a:spLocks noGrp="1"/>
          </p:cNvSpPr>
          <p:nvPr>
            <p:ph idx="1"/>
          </p:nvPr>
        </p:nvSpPr>
        <p:spPr>
          <a:xfrm>
            <a:off x="838200" y="335280"/>
            <a:ext cx="10515600" cy="5841683"/>
          </a:xfrm>
        </p:spPr>
        <p:txBody>
          <a:bodyPr>
            <a:normAutofit/>
          </a:bodyPr>
          <a:lstStyle/>
          <a:p>
            <a:pPr marL="0" indent="0">
              <a:buNone/>
            </a:pPr>
            <a:r>
              <a:rPr lang="ja-JP" altLang="en-US"/>
              <a:t>日案とか書く時に、子どもの予想される動きってありませんか？それと似たようなポイントを見つけてみます。　　☆</a:t>
            </a:r>
            <a:endParaRPr lang="en-US" altLang="ja-JP"/>
          </a:p>
          <a:p>
            <a:pPr marL="0" indent="0">
              <a:buNone/>
            </a:pPr>
            <a:endParaRPr kumimoji="1" lang="en-US" altLang="ja-JP"/>
          </a:p>
          <a:p>
            <a:pPr marL="0" indent="0">
              <a:buNone/>
            </a:pPr>
            <a:r>
              <a:rPr lang="ja-JP" altLang="en-US"/>
              <a:t>例えば、室内遊びの遊びはじめ。</a:t>
            </a:r>
            <a:endParaRPr lang="en-US" altLang="ja-JP"/>
          </a:p>
          <a:p>
            <a:pPr marL="0" indent="0">
              <a:buNone/>
            </a:pPr>
            <a:endParaRPr kumimoji="1" lang="en-US" altLang="ja-JP"/>
          </a:p>
          <a:p>
            <a:pPr marL="0" indent="0">
              <a:buNone/>
            </a:pPr>
            <a:r>
              <a:rPr lang="ja-JP" altLang="en-US"/>
              <a:t>・人気のある玩具に子ども達が殺到し、玩具の取り合い。</a:t>
            </a:r>
            <a:endParaRPr lang="en-US" altLang="ja-JP"/>
          </a:p>
          <a:p>
            <a:pPr marL="0" indent="0">
              <a:buNone/>
            </a:pPr>
            <a:endParaRPr kumimoji="1" lang="en-US" altLang="ja-JP"/>
          </a:p>
          <a:p>
            <a:pPr marL="0" indent="0">
              <a:buNone/>
            </a:pPr>
            <a:r>
              <a:rPr lang="ja-JP" altLang="en-US"/>
              <a:t>・玩具に一直線に行くから周りを見ていなくてぶつかる。</a:t>
            </a:r>
            <a:endParaRPr lang="en-US" altLang="ja-JP"/>
          </a:p>
          <a:p>
            <a:pPr marL="0" indent="0">
              <a:buNone/>
            </a:pPr>
            <a:endParaRPr kumimoji="1" lang="en-US" altLang="ja-JP"/>
          </a:p>
          <a:p>
            <a:pPr marL="0" indent="0">
              <a:buNone/>
            </a:pPr>
            <a:r>
              <a:rPr lang="ja-JP" altLang="en-US"/>
              <a:t>・噛みつきやひっかきなど手が出やすい子の遊んでいる所。</a:t>
            </a:r>
            <a:endParaRPr lang="en-US" altLang="ja-JP"/>
          </a:p>
          <a:p>
            <a:pPr marL="0" indent="0">
              <a:buNone/>
            </a:pPr>
            <a:endParaRPr kumimoji="1" lang="en-US" altLang="ja-JP"/>
          </a:p>
          <a:p>
            <a:pPr marL="0" indent="0">
              <a:buNone/>
            </a:pPr>
            <a:endParaRPr kumimoji="1" lang="en-US" altLang="ja-JP"/>
          </a:p>
          <a:p>
            <a:pPr marL="0" indent="0">
              <a:buNone/>
            </a:pPr>
            <a:endParaRPr kumimoji="1" lang="en-US" altLang="ja-JP"/>
          </a:p>
        </p:txBody>
      </p:sp>
    </p:spTree>
    <p:extLst>
      <p:ext uri="{BB962C8B-B14F-4D97-AF65-F5344CB8AC3E}">
        <p14:creationId xmlns:p14="http://schemas.microsoft.com/office/powerpoint/2010/main" val="2158144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3EB583-971F-BF6E-F0AB-81B73D09F33D}"/>
              </a:ext>
            </a:extLst>
          </p:cNvPr>
          <p:cNvSpPr>
            <a:spLocks noGrp="1"/>
          </p:cNvSpPr>
          <p:nvPr>
            <p:ph type="title"/>
          </p:nvPr>
        </p:nvSpPr>
        <p:spPr/>
        <p:txBody>
          <a:bodyPr/>
          <a:lstStyle/>
          <a:p>
            <a:r>
              <a:rPr kumimoji="1" lang="ja-JP" altLang="en-US"/>
              <a:t>二つ目</a:t>
            </a:r>
          </a:p>
        </p:txBody>
      </p:sp>
      <p:sp>
        <p:nvSpPr>
          <p:cNvPr id="3" name="コンテンツ プレースホルダー 2">
            <a:extLst>
              <a:ext uri="{FF2B5EF4-FFF2-40B4-BE49-F238E27FC236}">
                <a16:creationId xmlns:a16="http://schemas.microsoft.com/office/drawing/2014/main" id="{D6C364A7-23B4-9F6E-C09D-1A89AF8CA8CB}"/>
              </a:ext>
            </a:extLst>
          </p:cNvPr>
          <p:cNvSpPr>
            <a:spLocks noGrp="1"/>
          </p:cNvSpPr>
          <p:nvPr>
            <p:ph idx="1"/>
          </p:nvPr>
        </p:nvSpPr>
        <p:spPr/>
        <p:txBody>
          <a:bodyPr>
            <a:normAutofit/>
          </a:bodyPr>
          <a:lstStyle/>
          <a:p>
            <a:pPr marL="0" indent="0">
              <a:buNone/>
            </a:pPr>
            <a:r>
              <a:rPr lang="ja-JP" altLang="en-US"/>
              <a:t>・トラブルの種を見付けよう。</a:t>
            </a:r>
            <a:endParaRPr lang="en-US" altLang="ja-JP"/>
          </a:p>
          <a:p>
            <a:pPr marL="0" indent="0">
              <a:buNone/>
            </a:pPr>
            <a:endParaRPr lang="en-US" altLang="ja-JP"/>
          </a:p>
          <a:p>
            <a:pPr marL="0" indent="0">
              <a:buNone/>
            </a:pPr>
            <a:r>
              <a:rPr lang="ja-JP" altLang="en-US"/>
              <a:t>体調</a:t>
            </a:r>
            <a:endParaRPr lang="en-US" altLang="ja-JP"/>
          </a:p>
          <a:p>
            <a:pPr marL="0" indent="0">
              <a:buNone/>
            </a:pPr>
            <a:endParaRPr lang="en-US" altLang="ja-JP"/>
          </a:p>
          <a:p>
            <a:pPr marL="0" indent="0">
              <a:buNone/>
            </a:pPr>
            <a:r>
              <a:rPr lang="ja-JP" altLang="en-US"/>
              <a:t>性格</a:t>
            </a:r>
            <a:endParaRPr lang="en-US" altLang="ja-JP"/>
          </a:p>
          <a:p>
            <a:pPr marL="0" indent="0">
              <a:buNone/>
            </a:pPr>
            <a:endParaRPr lang="en-US" altLang="ja-JP"/>
          </a:p>
          <a:p>
            <a:pPr marL="0" indent="0">
              <a:buNone/>
            </a:pPr>
            <a:r>
              <a:rPr lang="ja-JP" altLang="en-US"/>
              <a:t>機嫌</a:t>
            </a:r>
            <a:endParaRPr lang="en-US" altLang="ja-JP"/>
          </a:p>
          <a:p>
            <a:pPr marL="0" indent="0">
              <a:buNone/>
            </a:pPr>
            <a:endParaRPr kumimoji="1" lang="en-US" altLang="ja-JP"/>
          </a:p>
          <a:p>
            <a:pPr marL="0" indent="0">
              <a:buNone/>
            </a:pPr>
            <a:endParaRPr lang="en-US" altLang="ja-JP"/>
          </a:p>
          <a:p>
            <a:pPr marL="0" indent="0">
              <a:buNone/>
            </a:pPr>
            <a:endParaRPr kumimoji="1" lang="ja-JP" altLang="en-US"/>
          </a:p>
        </p:txBody>
      </p:sp>
    </p:spTree>
    <p:extLst>
      <p:ext uri="{BB962C8B-B14F-4D97-AF65-F5344CB8AC3E}">
        <p14:creationId xmlns:p14="http://schemas.microsoft.com/office/powerpoint/2010/main" val="3457367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7B0657A-761F-4BBE-43F8-9F7C390CFE56}"/>
              </a:ext>
            </a:extLst>
          </p:cNvPr>
          <p:cNvSpPr>
            <a:spLocks noGrp="1"/>
          </p:cNvSpPr>
          <p:nvPr>
            <p:ph idx="1"/>
          </p:nvPr>
        </p:nvSpPr>
        <p:spPr>
          <a:xfrm>
            <a:off x="838200" y="1473358"/>
            <a:ext cx="10515600" cy="3911283"/>
          </a:xfrm>
        </p:spPr>
        <p:txBody>
          <a:bodyPr>
            <a:normAutofit fontScale="92500" lnSpcReduction="20000"/>
          </a:bodyPr>
          <a:lstStyle/>
          <a:p>
            <a:pPr marL="0" indent="0">
              <a:buNone/>
            </a:pPr>
            <a:r>
              <a:rPr lang="ja-JP" altLang="en-US"/>
              <a:t>・この子とこの子の相性が悪く、</a:t>
            </a:r>
            <a:r>
              <a:rPr kumimoji="1" lang="ja-JP" altLang="en-US"/>
              <a:t>双方自分の主張があるため、喧嘩に発展しやすい。</a:t>
            </a:r>
            <a:endParaRPr kumimoji="1" lang="en-US" altLang="ja-JP"/>
          </a:p>
          <a:p>
            <a:pPr marL="0" indent="0">
              <a:buNone/>
            </a:pPr>
            <a:endParaRPr kumimoji="1" lang="en-US" altLang="ja-JP"/>
          </a:p>
          <a:p>
            <a:pPr marL="0" indent="0">
              <a:buNone/>
            </a:pPr>
            <a:r>
              <a:rPr lang="ja-JP" altLang="en-US"/>
              <a:t>・朝から機嫌が悪かった。何をするにもイヤイヤ。怒ったり泣いたり激しい。大人は受け止めてあげられるけど子ども同士だと・・。</a:t>
            </a:r>
            <a:endParaRPr lang="en-US" altLang="ja-JP"/>
          </a:p>
          <a:p>
            <a:pPr marL="0" indent="0">
              <a:buNone/>
            </a:pPr>
            <a:endParaRPr lang="en-US" altLang="ja-JP"/>
          </a:p>
          <a:p>
            <a:pPr marL="0" indent="0">
              <a:buNone/>
            </a:pPr>
            <a:r>
              <a:rPr lang="ja-JP" altLang="en-US"/>
              <a:t>・欲しい玩具が取れなくて悲しそう。使いたかったんだろうな。このままいくとこっそり取りそうだな。。</a:t>
            </a:r>
            <a:endParaRPr lang="en-US" altLang="ja-JP"/>
          </a:p>
          <a:p>
            <a:pPr marL="0" indent="0">
              <a:buNone/>
            </a:pPr>
            <a:endParaRPr lang="en-US" altLang="ja-JP"/>
          </a:p>
          <a:p>
            <a:pPr marL="0" indent="0">
              <a:buNone/>
            </a:pPr>
            <a:r>
              <a:rPr lang="ja-JP" altLang="en-US"/>
              <a:t>・主導権を握りたい子。いつも自分が中心でいたい。けど今日は他の子が遊びを提案してる。どうなるかな？</a:t>
            </a:r>
            <a:endParaRPr lang="en-US" altLang="ja-JP"/>
          </a:p>
          <a:p>
            <a:endParaRPr kumimoji="1" lang="ja-JP" altLang="en-US"/>
          </a:p>
        </p:txBody>
      </p:sp>
    </p:spTree>
    <p:extLst>
      <p:ext uri="{BB962C8B-B14F-4D97-AF65-F5344CB8AC3E}">
        <p14:creationId xmlns:p14="http://schemas.microsoft.com/office/powerpoint/2010/main" val="3422631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61E1E7-23AF-4466-962A-9F7A08080681}"/>
              </a:ext>
            </a:extLst>
          </p:cNvPr>
          <p:cNvSpPr>
            <a:spLocks noGrp="1"/>
          </p:cNvSpPr>
          <p:nvPr>
            <p:ph type="title"/>
          </p:nvPr>
        </p:nvSpPr>
        <p:spPr/>
        <p:txBody>
          <a:bodyPr/>
          <a:lstStyle/>
          <a:p>
            <a:r>
              <a:rPr lang="ja-JP" altLang="en-US"/>
              <a:t>三</a:t>
            </a:r>
            <a:r>
              <a:rPr kumimoji="1" lang="ja-JP" altLang="en-US"/>
              <a:t>つ目</a:t>
            </a:r>
          </a:p>
        </p:txBody>
      </p:sp>
      <p:sp>
        <p:nvSpPr>
          <p:cNvPr id="3" name="コンテンツ プレースホルダー 2">
            <a:extLst>
              <a:ext uri="{FF2B5EF4-FFF2-40B4-BE49-F238E27FC236}">
                <a16:creationId xmlns:a16="http://schemas.microsoft.com/office/drawing/2014/main" id="{5639A85E-AC90-3600-1F6A-7A3AA2E2B88B}"/>
              </a:ext>
            </a:extLst>
          </p:cNvPr>
          <p:cNvSpPr>
            <a:spLocks noGrp="1"/>
          </p:cNvSpPr>
          <p:nvPr>
            <p:ph idx="1"/>
          </p:nvPr>
        </p:nvSpPr>
        <p:spPr/>
        <p:txBody>
          <a:bodyPr/>
          <a:lstStyle/>
          <a:p>
            <a:r>
              <a:rPr kumimoji="1" lang="ja-JP" altLang="en-US"/>
              <a:t>いつもと違う動きに気を付けよう。</a:t>
            </a:r>
            <a:endParaRPr kumimoji="1" lang="en-US" altLang="ja-JP"/>
          </a:p>
          <a:p>
            <a:pPr marL="0" indent="0">
              <a:buNone/>
            </a:pPr>
            <a:endParaRPr lang="en-US" altLang="ja-JP"/>
          </a:p>
          <a:p>
            <a:pPr marL="0" indent="0">
              <a:buNone/>
            </a:pPr>
            <a:r>
              <a:rPr lang="ja-JP" altLang="en-US"/>
              <a:t>キョロキョロ。</a:t>
            </a:r>
            <a:endParaRPr lang="en-US" altLang="ja-JP"/>
          </a:p>
          <a:p>
            <a:pPr marL="0" indent="0">
              <a:buNone/>
            </a:pPr>
            <a:endParaRPr lang="en-US" altLang="ja-JP"/>
          </a:p>
          <a:p>
            <a:pPr marL="0" indent="0">
              <a:buNone/>
            </a:pPr>
            <a:r>
              <a:rPr lang="ja-JP" altLang="en-US"/>
              <a:t>ソワソワ。</a:t>
            </a:r>
            <a:endParaRPr lang="en-US" altLang="ja-JP"/>
          </a:p>
          <a:p>
            <a:pPr marL="0" indent="0">
              <a:buNone/>
            </a:pPr>
            <a:endParaRPr lang="en-US" altLang="ja-JP"/>
          </a:p>
          <a:p>
            <a:pPr marL="0" indent="0">
              <a:buNone/>
            </a:pPr>
            <a:r>
              <a:rPr lang="ja-JP" altLang="en-US"/>
              <a:t>遊んでいるのに目が合う。</a:t>
            </a:r>
            <a:endParaRPr lang="en-US" altLang="ja-JP"/>
          </a:p>
          <a:p>
            <a:pPr marL="0" indent="0">
              <a:buNone/>
            </a:pPr>
            <a:endParaRPr lang="en-US" altLang="ja-JP"/>
          </a:p>
          <a:p>
            <a:pPr marL="0" indent="0">
              <a:buNone/>
            </a:pPr>
            <a:endParaRPr lang="en-US" altLang="ja-JP"/>
          </a:p>
          <a:p>
            <a:pPr marL="0" indent="0">
              <a:buNone/>
            </a:pPr>
            <a:endParaRPr kumimoji="1" lang="en-US" altLang="ja-JP"/>
          </a:p>
        </p:txBody>
      </p:sp>
    </p:spTree>
    <p:extLst>
      <p:ext uri="{BB962C8B-B14F-4D97-AF65-F5344CB8AC3E}">
        <p14:creationId xmlns:p14="http://schemas.microsoft.com/office/powerpoint/2010/main" val="247784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A32979C-B170-22B5-7B9D-7B8A3FA017D3}"/>
              </a:ext>
            </a:extLst>
          </p:cNvPr>
          <p:cNvSpPr>
            <a:spLocks noGrp="1"/>
          </p:cNvSpPr>
          <p:nvPr>
            <p:ph idx="1"/>
          </p:nvPr>
        </p:nvSpPr>
        <p:spPr>
          <a:xfrm>
            <a:off x="838200" y="650240"/>
            <a:ext cx="10515600" cy="5526723"/>
          </a:xfrm>
        </p:spPr>
        <p:txBody>
          <a:bodyPr/>
          <a:lstStyle/>
          <a:p>
            <a:r>
              <a:rPr kumimoji="1" lang="ja-JP" altLang="en-US"/>
              <a:t>キョロキョロは何かを探している。欲しいものがある状態。</a:t>
            </a:r>
            <a:endParaRPr kumimoji="1" lang="en-US" altLang="ja-JP"/>
          </a:p>
          <a:p>
            <a:pPr marL="0" indent="0">
              <a:buNone/>
            </a:pPr>
            <a:r>
              <a:rPr kumimoji="1" lang="ja-JP" altLang="en-US"/>
              <a:t>見付けた欲しい玩具に一直線。でもお友達が使ってた。みたいな事も起こりえる。</a:t>
            </a:r>
            <a:endParaRPr kumimoji="1" lang="en-US" altLang="ja-JP"/>
          </a:p>
          <a:p>
            <a:pPr marL="0" indent="0">
              <a:buNone/>
            </a:pPr>
            <a:endParaRPr lang="en-US" altLang="ja-JP"/>
          </a:p>
          <a:p>
            <a:pPr marL="0" indent="0">
              <a:buNone/>
            </a:pPr>
            <a:r>
              <a:rPr kumimoji="1" lang="ja-JP" altLang="en-US"/>
              <a:t>・ソワソワは、苛立ちもある？</a:t>
            </a:r>
            <a:endParaRPr kumimoji="1" lang="en-US" altLang="ja-JP"/>
          </a:p>
          <a:p>
            <a:pPr marL="0" indent="0">
              <a:buNone/>
            </a:pPr>
            <a:r>
              <a:rPr kumimoji="1" lang="ja-JP" altLang="en-US"/>
              <a:t>上手く自分の思い通りにいかない？なんかソワソワしてるなぁも要注意。</a:t>
            </a:r>
            <a:endParaRPr kumimoji="1" lang="en-US" altLang="ja-JP"/>
          </a:p>
          <a:p>
            <a:pPr marL="0" indent="0">
              <a:buNone/>
            </a:pPr>
            <a:endParaRPr lang="en-US" altLang="ja-JP"/>
          </a:p>
          <a:p>
            <a:pPr marL="0" indent="0">
              <a:buNone/>
            </a:pPr>
            <a:r>
              <a:rPr kumimoji="1" lang="ja-JP" altLang="en-US"/>
              <a:t>・遊んでいるのに目が合う</a:t>
            </a:r>
            <a:endParaRPr kumimoji="1" lang="en-US" altLang="ja-JP"/>
          </a:p>
          <a:p>
            <a:pPr marL="0" indent="0">
              <a:buNone/>
            </a:pPr>
            <a:r>
              <a:rPr kumimoji="1" lang="ja-JP" altLang="en-US"/>
              <a:t>自分の遊びに集中できていない。注意散漫だと色んなところに目移りするためトラブルになるような事も。</a:t>
            </a:r>
            <a:endParaRPr kumimoji="1" lang="en-US" altLang="ja-JP"/>
          </a:p>
          <a:p>
            <a:pPr marL="0" indent="0">
              <a:buNone/>
            </a:pPr>
            <a:endParaRPr kumimoji="1" lang="ja-JP" altLang="en-US"/>
          </a:p>
        </p:txBody>
      </p:sp>
    </p:spTree>
    <p:extLst>
      <p:ext uri="{BB962C8B-B14F-4D97-AF65-F5344CB8AC3E}">
        <p14:creationId xmlns:p14="http://schemas.microsoft.com/office/powerpoint/2010/main" val="2019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0E47B2-701D-13C4-C646-76676EC86129}"/>
              </a:ext>
            </a:extLst>
          </p:cNvPr>
          <p:cNvSpPr>
            <a:spLocks noGrp="1"/>
          </p:cNvSpPr>
          <p:nvPr>
            <p:ph type="title"/>
          </p:nvPr>
        </p:nvSpPr>
        <p:spPr>
          <a:xfrm>
            <a:off x="528320" y="354965"/>
            <a:ext cx="11430000" cy="1325563"/>
          </a:xfrm>
        </p:spPr>
        <p:txBody>
          <a:bodyPr>
            <a:normAutofit/>
          </a:bodyPr>
          <a:lstStyle/>
          <a:p>
            <a:r>
              <a:rPr kumimoji="1" lang="ja-JP" altLang="en-US" sz="4000"/>
              <a:t>トラブルは事前回避か、そうなると分かってる</a:t>
            </a:r>
            <a:br>
              <a:rPr kumimoji="1" lang="en-US" altLang="ja-JP" sz="4000"/>
            </a:br>
            <a:r>
              <a:rPr kumimoji="1" lang="ja-JP" altLang="en-US" sz="4000"/>
              <a:t>状態で起こるのが理想。</a:t>
            </a:r>
          </a:p>
        </p:txBody>
      </p:sp>
      <p:sp>
        <p:nvSpPr>
          <p:cNvPr id="3" name="コンテンツ プレースホルダー 2">
            <a:extLst>
              <a:ext uri="{FF2B5EF4-FFF2-40B4-BE49-F238E27FC236}">
                <a16:creationId xmlns:a16="http://schemas.microsoft.com/office/drawing/2014/main" id="{2F3A9956-8028-31AC-BA2E-00B18E4D593C}"/>
              </a:ext>
            </a:extLst>
          </p:cNvPr>
          <p:cNvSpPr>
            <a:spLocks noGrp="1"/>
          </p:cNvSpPr>
          <p:nvPr>
            <p:ph idx="1"/>
          </p:nvPr>
        </p:nvSpPr>
        <p:spPr/>
        <p:txBody>
          <a:bodyPr/>
          <a:lstStyle/>
          <a:p>
            <a:pPr marL="0" indent="0">
              <a:buNone/>
            </a:pPr>
            <a:r>
              <a:rPr lang="ja-JP" altLang="en-US"/>
              <a:t>事前回避ばかりでは、子ども達の学びにならない。</a:t>
            </a:r>
            <a:endParaRPr lang="en-US" altLang="ja-JP"/>
          </a:p>
          <a:p>
            <a:pPr marL="0" indent="0">
              <a:buNone/>
            </a:pPr>
            <a:r>
              <a:rPr kumimoji="1" lang="ja-JP" altLang="en-US"/>
              <a:t>出来ればトラブルも経験することが出来ると良い。</a:t>
            </a:r>
            <a:endParaRPr kumimoji="1" lang="en-US" altLang="ja-JP"/>
          </a:p>
          <a:p>
            <a:pPr marL="0" indent="0">
              <a:buNone/>
            </a:pPr>
            <a:endParaRPr lang="en-US" altLang="ja-JP"/>
          </a:p>
          <a:p>
            <a:pPr marL="0" indent="0">
              <a:buNone/>
            </a:pPr>
            <a:r>
              <a:rPr kumimoji="1" lang="ja-JP" altLang="en-US"/>
              <a:t>これは、もうトラブルになるな。という状態をいつでも止められる所で経験させる。</a:t>
            </a:r>
            <a:endParaRPr kumimoji="1" lang="en-US" altLang="ja-JP"/>
          </a:p>
          <a:p>
            <a:pPr marL="0" indent="0">
              <a:buNone/>
            </a:pPr>
            <a:endParaRPr lang="en-US" altLang="ja-JP"/>
          </a:p>
          <a:p>
            <a:pPr marL="0" indent="0">
              <a:buNone/>
            </a:pPr>
            <a:r>
              <a:rPr kumimoji="1" lang="ja-JP" altLang="en-US"/>
              <a:t>これが見守るという事。　　☆</a:t>
            </a:r>
            <a:endParaRPr kumimoji="1" lang="en-US" altLang="ja-JP"/>
          </a:p>
        </p:txBody>
      </p:sp>
    </p:spTree>
    <p:extLst>
      <p:ext uri="{BB962C8B-B14F-4D97-AF65-F5344CB8AC3E}">
        <p14:creationId xmlns:p14="http://schemas.microsoft.com/office/powerpoint/2010/main" val="2255206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F055A6-84FA-908B-FAC9-F8F43782E9B7}"/>
              </a:ext>
            </a:extLst>
          </p:cNvPr>
          <p:cNvSpPr>
            <a:spLocks noGrp="1"/>
          </p:cNvSpPr>
          <p:nvPr>
            <p:ph type="title"/>
          </p:nvPr>
        </p:nvSpPr>
        <p:spPr/>
        <p:txBody>
          <a:bodyPr/>
          <a:lstStyle/>
          <a:p>
            <a:r>
              <a:rPr kumimoji="1" lang="ja-JP" altLang="en-US"/>
              <a:t>トラブルになった時の頭の中</a:t>
            </a:r>
          </a:p>
        </p:txBody>
      </p:sp>
      <p:sp>
        <p:nvSpPr>
          <p:cNvPr id="3" name="コンテンツ プレースホルダー 2">
            <a:extLst>
              <a:ext uri="{FF2B5EF4-FFF2-40B4-BE49-F238E27FC236}">
                <a16:creationId xmlns:a16="http://schemas.microsoft.com/office/drawing/2014/main" id="{99F2964D-5F42-8020-9CBB-5BD29861A40C}"/>
              </a:ext>
            </a:extLst>
          </p:cNvPr>
          <p:cNvSpPr>
            <a:spLocks noGrp="1"/>
          </p:cNvSpPr>
          <p:nvPr>
            <p:ph idx="1"/>
          </p:nvPr>
        </p:nvSpPr>
        <p:spPr/>
        <p:txBody>
          <a:bodyPr/>
          <a:lstStyle/>
          <a:p>
            <a:pPr marL="0" indent="0">
              <a:buNone/>
            </a:pPr>
            <a:r>
              <a:rPr kumimoji="1" lang="ja-JP" altLang="en-US"/>
              <a:t>状況は理解している。</a:t>
            </a:r>
            <a:endParaRPr kumimoji="1" lang="en-US" altLang="ja-JP"/>
          </a:p>
          <a:p>
            <a:pPr marL="0" indent="0">
              <a:buNone/>
            </a:pPr>
            <a:r>
              <a:rPr lang="ja-JP" altLang="en-US"/>
              <a:t>トラブル内容も分かっている。</a:t>
            </a:r>
            <a:endParaRPr lang="en-US" altLang="ja-JP"/>
          </a:p>
          <a:p>
            <a:pPr marL="0" indent="0">
              <a:buNone/>
            </a:pPr>
            <a:endParaRPr kumimoji="1" lang="en-US" altLang="ja-JP"/>
          </a:p>
          <a:p>
            <a:pPr marL="0" indent="0">
              <a:buNone/>
            </a:pPr>
            <a:r>
              <a:rPr lang="ja-JP" altLang="en-US"/>
              <a:t>そんな状態で、話を聞く。</a:t>
            </a:r>
            <a:endParaRPr lang="en-US" altLang="ja-JP"/>
          </a:p>
          <a:p>
            <a:pPr marL="0" indent="0">
              <a:buNone/>
            </a:pPr>
            <a:endParaRPr kumimoji="1" lang="en-US" altLang="ja-JP"/>
          </a:p>
          <a:p>
            <a:pPr marL="0" indent="0">
              <a:buNone/>
            </a:pPr>
            <a:r>
              <a:rPr lang="ja-JP" altLang="en-US"/>
              <a:t>どんな説明をするのか。</a:t>
            </a:r>
            <a:endParaRPr lang="en-US" altLang="ja-JP"/>
          </a:p>
          <a:p>
            <a:pPr marL="0" indent="0">
              <a:buNone/>
            </a:pPr>
            <a:r>
              <a:rPr kumimoji="1" lang="ja-JP" altLang="en-US"/>
              <a:t>この子の正義はどこだろう？</a:t>
            </a:r>
            <a:endParaRPr kumimoji="1" lang="en-US" altLang="ja-JP"/>
          </a:p>
          <a:p>
            <a:pPr marL="0" indent="0">
              <a:buNone/>
            </a:pPr>
            <a:endParaRPr kumimoji="1" lang="en-US" altLang="ja-JP"/>
          </a:p>
        </p:txBody>
      </p:sp>
    </p:spTree>
    <p:extLst>
      <p:ext uri="{BB962C8B-B14F-4D97-AF65-F5344CB8AC3E}">
        <p14:creationId xmlns:p14="http://schemas.microsoft.com/office/powerpoint/2010/main" val="2372119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1CB680-BF9C-CA6F-63FE-ED43AC4519B5}"/>
              </a:ext>
            </a:extLst>
          </p:cNvPr>
          <p:cNvSpPr>
            <a:spLocks noGrp="1"/>
          </p:cNvSpPr>
          <p:nvPr>
            <p:ph idx="1"/>
          </p:nvPr>
        </p:nvSpPr>
        <p:spPr>
          <a:xfrm>
            <a:off x="838200" y="548640"/>
            <a:ext cx="10515600" cy="5628323"/>
          </a:xfrm>
        </p:spPr>
        <p:txBody>
          <a:bodyPr>
            <a:normAutofit lnSpcReduction="10000"/>
          </a:bodyPr>
          <a:lstStyle/>
          <a:p>
            <a:r>
              <a:rPr kumimoji="1" lang="ja-JP" altLang="en-US"/>
              <a:t>子どもの話を聞く時に気を付けているポイント</a:t>
            </a:r>
            <a:endParaRPr kumimoji="1" lang="en-US" altLang="ja-JP"/>
          </a:p>
          <a:p>
            <a:endParaRPr lang="en-US" altLang="ja-JP"/>
          </a:p>
          <a:p>
            <a:pPr marL="0" indent="0">
              <a:buNone/>
            </a:pPr>
            <a:r>
              <a:rPr kumimoji="1" lang="ja-JP" altLang="en-US"/>
              <a:t>双方の話を聞くが、一緒には聞かない。</a:t>
            </a:r>
            <a:endParaRPr kumimoji="1" lang="en-US" altLang="ja-JP"/>
          </a:p>
          <a:p>
            <a:pPr marL="0" indent="0">
              <a:buNone/>
            </a:pPr>
            <a:r>
              <a:rPr lang="ja-JP" altLang="en-US"/>
              <a:t>一人ずつ自分の気持ちが言えるように。</a:t>
            </a:r>
            <a:endParaRPr lang="en-US" altLang="ja-JP"/>
          </a:p>
          <a:p>
            <a:pPr marL="0" indent="0">
              <a:buNone/>
            </a:pPr>
            <a:endParaRPr kumimoji="1" lang="en-US" altLang="ja-JP"/>
          </a:p>
          <a:p>
            <a:pPr marL="0" indent="0">
              <a:buNone/>
            </a:pPr>
            <a:r>
              <a:rPr lang="ja-JP" altLang="en-US"/>
              <a:t>よくある構図として、</a:t>
            </a:r>
            <a:endParaRPr lang="en-US" altLang="ja-JP"/>
          </a:p>
          <a:p>
            <a:pPr marL="0" indent="0">
              <a:buNone/>
            </a:pPr>
            <a:endParaRPr lang="en-US" altLang="ja-JP"/>
          </a:p>
          <a:p>
            <a:pPr marL="0" indent="0">
              <a:buNone/>
            </a:pPr>
            <a:r>
              <a:rPr lang="en-US" altLang="ja-JP"/>
              <a:t>2</a:t>
            </a:r>
            <a:r>
              <a:rPr lang="ja-JP" altLang="en-US"/>
              <a:t>人一緒に話を聞いていると、一人が説明している最中に「そうじゃない！！」と怒ってしまう。</a:t>
            </a:r>
            <a:endParaRPr lang="en-US" altLang="ja-JP"/>
          </a:p>
          <a:p>
            <a:pPr marL="0" indent="0">
              <a:buNone/>
            </a:pPr>
            <a:endParaRPr kumimoji="1" lang="en-US" altLang="ja-JP"/>
          </a:p>
          <a:p>
            <a:pPr marL="0" indent="0">
              <a:buNone/>
            </a:pPr>
            <a:r>
              <a:rPr lang="ja-JP" altLang="en-US"/>
              <a:t>相手のことを考えてしまう子が自分の気持ちを伝えられない。</a:t>
            </a:r>
            <a:endParaRPr lang="en-US" altLang="ja-JP"/>
          </a:p>
          <a:p>
            <a:pPr marL="0" indent="0">
              <a:buNone/>
            </a:pPr>
            <a:r>
              <a:rPr kumimoji="1" lang="ja-JP" altLang="en-US"/>
              <a:t>みたいなことが起こりうる。</a:t>
            </a:r>
            <a:endParaRPr kumimoji="1" lang="en-US" altLang="ja-JP"/>
          </a:p>
          <a:p>
            <a:pPr marL="0" indent="0">
              <a:buNone/>
            </a:pPr>
            <a:endParaRPr kumimoji="1" lang="en-US" altLang="ja-JP"/>
          </a:p>
        </p:txBody>
      </p:sp>
    </p:spTree>
    <p:extLst>
      <p:ext uri="{BB962C8B-B14F-4D97-AF65-F5344CB8AC3E}">
        <p14:creationId xmlns:p14="http://schemas.microsoft.com/office/powerpoint/2010/main" val="147749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C1311C-3C8E-8717-C98A-70DE733357BF}"/>
              </a:ext>
            </a:extLst>
          </p:cNvPr>
          <p:cNvSpPr>
            <a:spLocks noGrp="1"/>
          </p:cNvSpPr>
          <p:nvPr>
            <p:ph type="title"/>
          </p:nvPr>
        </p:nvSpPr>
        <p:spPr/>
        <p:txBody>
          <a:bodyPr>
            <a:normAutofit/>
          </a:bodyPr>
          <a:lstStyle/>
          <a:p>
            <a:r>
              <a:rPr kumimoji="1" lang="ja-JP" altLang="en-US" sz="4000"/>
              <a:t>頷く、繰り返す、言い換える、砕いて返す</a:t>
            </a:r>
          </a:p>
        </p:txBody>
      </p:sp>
      <p:sp>
        <p:nvSpPr>
          <p:cNvPr id="3" name="コンテンツ プレースホルダー 2">
            <a:extLst>
              <a:ext uri="{FF2B5EF4-FFF2-40B4-BE49-F238E27FC236}">
                <a16:creationId xmlns:a16="http://schemas.microsoft.com/office/drawing/2014/main" id="{9CDEDABB-FEF8-B9F9-D2B6-4FF077CE11BD}"/>
              </a:ext>
            </a:extLst>
          </p:cNvPr>
          <p:cNvSpPr>
            <a:spLocks noGrp="1"/>
          </p:cNvSpPr>
          <p:nvPr>
            <p:ph idx="1"/>
          </p:nvPr>
        </p:nvSpPr>
        <p:spPr>
          <a:xfrm>
            <a:off x="838200" y="1574801"/>
            <a:ext cx="10515600" cy="4297680"/>
          </a:xfrm>
        </p:spPr>
        <p:txBody>
          <a:bodyPr>
            <a:normAutofit fontScale="92500" lnSpcReduction="20000"/>
          </a:bodyPr>
          <a:lstStyle/>
          <a:p>
            <a:pPr marL="0" indent="0">
              <a:buNone/>
            </a:pPr>
            <a:r>
              <a:rPr lang="en-US" altLang="ja-JP"/>
              <a:t>A</a:t>
            </a:r>
            <a:r>
              <a:rPr lang="ja-JP" altLang="en-US"/>
              <a:t>君）あのさ・・僕がさ・・玩具欲しくてさ。</a:t>
            </a:r>
            <a:endParaRPr lang="en-US" altLang="ja-JP"/>
          </a:p>
          <a:p>
            <a:pPr marL="0" indent="0">
              <a:buNone/>
            </a:pPr>
            <a:r>
              <a:rPr lang="ja-JP" altLang="en-US"/>
              <a:t>保）</a:t>
            </a:r>
            <a:r>
              <a:rPr lang="en-US" altLang="ja-JP"/>
              <a:t>B</a:t>
            </a:r>
            <a:r>
              <a:rPr lang="ja-JP" altLang="en-US"/>
              <a:t>君が持ってた玩具が貸して欲しかったんだね。</a:t>
            </a:r>
            <a:endParaRPr lang="en-US" altLang="ja-JP"/>
          </a:p>
          <a:p>
            <a:pPr marL="0" indent="0">
              <a:buNone/>
            </a:pPr>
            <a:r>
              <a:rPr lang="en-US" altLang="ja-JP"/>
              <a:t>A</a:t>
            </a:r>
            <a:r>
              <a:rPr lang="ja-JP" altLang="en-US"/>
              <a:t>君）うん。貸してって言ったけど逃げちゃった。</a:t>
            </a:r>
            <a:endParaRPr lang="en-US" altLang="ja-JP"/>
          </a:p>
          <a:p>
            <a:pPr marL="0" indent="0">
              <a:buNone/>
            </a:pPr>
            <a:r>
              <a:rPr lang="ja-JP" altLang="en-US"/>
              <a:t>保）貸してって言ったら逃げて行っちゃったんだね。だから貸して欲しくて追いかけてって事だね？</a:t>
            </a:r>
            <a:endParaRPr lang="en-US" altLang="ja-JP"/>
          </a:p>
          <a:p>
            <a:pPr marL="0" indent="0">
              <a:buNone/>
            </a:pPr>
            <a:r>
              <a:rPr lang="en-US" altLang="ja-JP"/>
              <a:t>A</a:t>
            </a:r>
            <a:r>
              <a:rPr lang="ja-JP" altLang="en-US"/>
              <a:t>君）うん。</a:t>
            </a:r>
            <a:endParaRPr lang="en-US" altLang="ja-JP"/>
          </a:p>
          <a:p>
            <a:pPr marL="0" indent="0">
              <a:buNone/>
            </a:pPr>
            <a:r>
              <a:rPr lang="ja-JP" altLang="en-US"/>
              <a:t>保）なるほど。ありがとう。じゃー</a:t>
            </a:r>
            <a:r>
              <a:rPr lang="en-US" altLang="ja-JP"/>
              <a:t>B</a:t>
            </a:r>
            <a:r>
              <a:rPr lang="ja-JP" altLang="en-US"/>
              <a:t>君にも話聞いてみるね。</a:t>
            </a:r>
            <a:endParaRPr lang="en-US" altLang="ja-JP"/>
          </a:p>
          <a:p>
            <a:pPr marL="0" indent="0">
              <a:buNone/>
            </a:pPr>
            <a:endParaRPr lang="en-US" altLang="ja-JP"/>
          </a:p>
          <a:p>
            <a:pPr marL="0" indent="0">
              <a:buNone/>
            </a:pPr>
            <a:r>
              <a:rPr lang="en-US" altLang="ja-JP"/>
              <a:t>B</a:t>
            </a:r>
            <a:r>
              <a:rPr lang="ja-JP" altLang="en-US"/>
              <a:t>君）</a:t>
            </a:r>
            <a:r>
              <a:rPr lang="en-US" altLang="ja-JP"/>
              <a:t>A</a:t>
            </a:r>
            <a:r>
              <a:rPr lang="ja-JP" altLang="en-US"/>
              <a:t>君が追いかけてきた。</a:t>
            </a:r>
            <a:endParaRPr lang="en-US" altLang="ja-JP"/>
          </a:p>
          <a:p>
            <a:pPr marL="0" indent="0">
              <a:buNone/>
            </a:pPr>
            <a:r>
              <a:rPr lang="ja-JP" altLang="en-US"/>
              <a:t>保）</a:t>
            </a:r>
            <a:r>
              <a:rPr lang="en-US" altLang="ja-JP"/>
              <a:t>A</a:t>
            </a:r>
            <a:r>
              <a:rPr lang="ja-JP" altLang="en-US"/>
              <a:t>君が追いかけてきたのが嫌だったんだね。</a:t>
            </a:r>
            <a:endParaRPr lang="en-US" altLang="ja-JP"/>
          </a:p>
          <a:p>
            <a:pPr marL="0" indent="0">
              <a:buNone/>
            </a:pPr>
            <a:r>
              <a:rPr lang="en-US" altLang="ja-JP"/>
              <a:t>B</a:t>
            </a:r>
            <a:r>
              <a:rPr lang="ja-JP" altLang="en-US"/>
              <a:t>君）うん。</a:t>
            </a:r>
            <a:endParaRPr lang="en-US" altLang="ja-JP"/>
          </a:p>
          <a:p>
            <a:pPr marL="0" indent="0">
              <a:buNone/>
            </a:pPr>
            <a:endParaRPr kumimoji="1" lang="ja-JP" altLang="en-US"/>
          </a:p>
        </p:txBody>
      </p:sp>
    </p:spTree>
    <p:extLst>
      <p:ext uri="{BB962C8B-B14F-4D97-AF65-F5344CB8AC3E}">
        <p14:creationId xmlns:p14="http://schemas.microsoft.com/office/powerpoint/2010/main" val="4031955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8B45E7-91C7-D9B7-E6CC-B6D973225E5F}"/>
              </a:ext>
            </a:extLst>
          </p:cNvPr>
          <p:cNvSpPr>
            <a:spLocks noGrp="1"/>
          </p:cNvSpPr>
          <p:nvPr>
            <p:ph type="title"/>
          </p:nvPr>
        </p:nvSpPr>
        <p:spPr/>
        <p:txBody>
          <a:bodyPr/>
          <a:lstStyle/>
          <a:p>
            <a:r>
              <a:rPr kumimoji="1" lang="ja-JP" altLang="en-US"/>
              <a:t>大切なのはよく見る事</a:t>
            </a:r>
          </a:p>
        </p:txBody>
      </p:sp>
      <p:sp>
        <p:nvSpPr>
          <p:cNvPr id="3" name="コンテンツ プレースホルダー 2">
            <a:extLst>
              <a:ext uri="{FF2B5EF4-FFF2-40B4-BE49-F238E27FC236}">
                <a16:creationId xmlns:a16="http://schemas.microsoft.com/office/drawing/2014/main" id="{A2EFA615-6299-ADFD-CE60-0C6F78531FFC}"/>
              </a:ext>
            </a:extLst>
          </p:cNvPr>
          <p:cNvSpPr>
            <a:spLocks noGrp="1"/>
          </p:cNvSpPr>
          <p:nvPr>
            <p:ph idx="1"/>
          </p:nvPr>
        </p:nvSpPr>
        <p:spPr/>
        <p:txBody>
          <a:bodyPr>
            <a:normAutofit lnSpcReduction="10000"/>
          </a:bodyPr>
          <a:lstStyle/>
          <a:p>
            <a:pPr marL="0" indent="0">
              <a:buNone/>
            </a:pPr>
            <a:r>
              <a:rPr lang="ja-JP" altLang="en-US"/>
              <a:t>・</a:t>
            </a:r>
            <a:r>
              <a:rPr kumimoji="1" lang="ja-JP" altLang="en-US"/>
              <a:t>その子が何をしていて、どんなトラブルがあったのか。を見ていると、どのような関わり、解決をすれば良いかが見えてきます。</a:t>
            </a:r>
            <a:endParaRPr kumimoji="1" lang="en-US" altLang="ja-JP"/>
          </a:p>
          <a:p>
            <a:pPr marL="0" indent="0">
              <a:buNone/>
            </a:pPr>
            <a:endParaRPr kumimoji="1" lang="en-US" altLang="ja-JP"/>
          </a:p>
          <a:p>
            <a:pPr marL="0" indent="0">
              <a:buNone/>
            </a:pPr>
            <a:r>
              <a:rPr kumimoji="1" lang="ja-JP" altLang="en-US"/>
              <a:t>・そして表面だけでは無く、この子はどんな気持ちでそれをしたのかという内面も見ていく必要があります。</a:t>
            </a:r>
            <a:endParaRPr kumimoji="1" lang="en-US" altLang="ja-JP"/>
          </a:p>
          <a:p>
            <a:pPr marL="0" indent="0">
              <a:buNone/>
            </a:pPr>
            <a:endParaRPr kumimoji="1" lang="en-US" altLang="ja-JP"/>
          </a:p>
          <a:p>
            <a:pPr marL="0" indent="0">
              <a:buNone/>
            </a:pPr>
            <a:r>
              <a:rPr lang="ja-JP" altLang="en-US"/>
              <a:t>・トラブルになる瞬間、怪我の瞬間も見ておけるようにしましょう。</a:t>
            </a:r>
            <a:endParaRPr lang="en-US" altLang="ja-JP"/>
          </a:p>
          <a:p>
            <a:pPr marL="0" indent="0">
              <a:buNone/>
            </a:pPr>
            <a:endParaRPr lang="en-US" altLang="ja-JP"/>
          </a:p>
          <a:p>
            <a:pPr marL="0" indent="0">
              <a:buNone/>
            </a:pPr>
            <a:r>
              <a:rPr kumimoji="1" lang="ja-JP" altLang="en-US"/>
              <a:t>これは、必須項目です。</a:t>
            </a:r>
            <a:endParaRPr kumimoji="1" lang="en-US" altLang="ja-JP"/>
          </a:p>
          <a:p>
            <a:pPr marL="0" indent="0">
              <a:buNone/>
            </a:pPr>
            <a:endParaRPr lang="en-US" altLang="ja-JP"/>
          </a:p>
          <a:p>
            <a:pPr marL="0" indent="0">
              <a:buNone/>
            </a:pPr>
            <a:endParaRPr kumimoji="1" lang="ja-JP" altLang="en-US"/>
          </a:p>
        </p:txBody>
      </p:sp>
    </p:spTree>
    <p:extLst>
      <p:ext uri="{BB962C8B-B14F-4D97-AF65-F5344CB8AC3E}">
        <p14:creationId xmlns:p14="http://schemas.microsoft.com/office/powerpoint/2010/main" val="143976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73A16-C46E-B673-E3E3-F326BF7369C7}"/>
              </a:ext>
            </a:extLst>
          </p:cNvPr>
          <p:cNvSpPr>
            <a:spLocks noGrp="1"/>
          </p:cNvSpPr>
          <p:nvPr>
            <p:ph type="title"/>
          </p:nvPr>
        </p:nvSpPr>
        <p:spPr>
          <a:xfrm>
            <a:off x="629920" y="365125"/>
            <a:ext cx="10723880" cy="1325563"/>
          </a:xfrm>
        </p:spPr>
        <p:txBody>
          <a:bodyPr/>
          <a:lstStyle/>
          <a:p>
            <a:r>
              <a:rPr kumimoji="1" lang="ja-JP" altLang="en-US"/>
              <a:t>双方の話をそれぞれ聞いて</a:t>
            </a:r>
          </a:p>
        </p:txBody>
      </p:sp>
      <p:sp>
        <p:nvSpPr>
          <p:cNvPr id="3" name="コンテンツ プレースホルダー 2">
            <a:extLst>
              <a:ext uri="{FF2B5EF4-FFF2-40B4-BE49-F238E27FC236}">
                <a16:creationId xmlns:a16="http://schemas.microsoft.com/office/drawing/2014/main" id="{E5EB3696-FC34-D304-2869-6D20C40A9D2F}"/>
              </a:ext>
            </a:extLst>
          </p:cNvPr>
          <p:cNvSpPr>
            <a:spLocks noGrp="1"/>
          </p:cNvSpPr>
          <p:nvPr>
            <p:ph idx="1"/>
          </p:nvPr>
        </p:nvSpPr>
        <p:spPr/>
        <p:txBody>
          <a:bodyPr>
            <a:normAutofit lnSpcReduction="10000"/>
          </a:bodyPr>
          <a:lstStyle/>
          <a:p>
            <a:pPr marL="0" indent="0">
              <a:buNone/>
            </a:pPr>
            <a:r>
              <a:rPr kumimoji="1" lang="ja-JP" altLang="en-US"/>
              <a:t>保）</a:t>
            </a:r>
            <a:r>
              <a:rPr kumimoji="1" lang="en-US" altLang="ja-JP"/>
              <a:t>A</a:t>
            </a:r>
            <a:r>
              <a:rPr kumimoji="1" lang="ja-JP" altLang="en-US"/>
              <a:t>君は貸してって言ったのに</a:t>
            </a:r>
            <a:r>
              <a:rPr lang="ja-JP" altLang="en-US"/>
              <a:t>知らんぷりをしたのが嫌だったんだよね。</a:t>
            </a:r>
            <a:r>
              <a:rPr lang="en-US" altLang="ja-JP"/>
              <a:t>B</a:t>
            </a:r>
            <a:r>
              <a:rPr lang="ja-JP" altLang="en-US"/>
              <a:t>君は追いかけられたのが嫌だったんだよね。</a:t>
            </a:r>
            <a:endParaRPr lang="en-US" altLang="ja-JP"/>
          </a:p>
          <a:p>
            <a:pPr marL="0" indent="0">
              <a:buNone/>
            </a:pPr>
            <a:endParaRPr lang="en-US" altLang="ja-JP"/>
          </a:p>
          <a:p>
            <a:pPr marL="0" indent="0">
              <a:buNone/>
            </a:pPr>
            <a:r>
              <a:rPr lang="en-US" altLang="ja-JP"/>
              <a:t>B</a:t>
            </a:r>
            <a:r>
              <a:rPr lang="ja-JP" altLang="en-US"/>
              <a:t>君）貸してって言われてない。</a:t>
            </a:r>
            <a:endParaRPr lang="en-US" altLang="ja-JP"/>
          </a:p>
          <a:p>
            <a:pPr marL="0" indent="0">
              <a:buNone/>
            </a:pPr>
            <a:endParaRPr lang="en-US" altLang="ja-JP"/>
          </a:p>
          <a:p>
            <a:pPr marL="0" indent="0">
              <a:buNone/>
            </a:pPr>
            <a:r>
              <a:rPr lang="ja-JP" altLang="en-US"/>
              <a:t>保）貸してって聞こえなかったんだね。じゃー急に追いかけてきたのかと思ったんだね。それが嫌だったのかな？じゃー貸してって言ったら貸してあげられてた？</a:t>
            </a:r>
            <a:endParaRPr lang="en-US" altLang="ja-JP"/>
          </a:p>
          <a:p>
            <a:pPr marL="0" indent="0">
              <a:buNone/>
            </a:pPr>
            <a:endParaRPr lang="en-US" altLang="ja-JP"/>
          </a:p>
          <a:p>
            <a:pPr marL="0" indent="0">
              <a:buNone/>
            </a:pPr>
            <a:r>
              <a:rPr lang="en-US" altLang="ja-JP"/>
              <a:t>B</a:t>
            </a:r>
            <a:r>
              <a:rPr lang="ja-JP" altLang="en-US"/>
              <a:t>君）うん</a:t>
            </a:r>
            <a:endParaRPr lang="en-US" altLang="ja-JP"/>
          </a:p>
          <a:p>
            <a:pPr marL="0" indent="0">
              <a:buNone/>
            </a:pPr>
            <a:endParaRPr lang="en-US" altLang="ja-JP"/>
          </a:p>
        </p:txBody>
      </p:sp>
    </p:spTree>
    <p:extLst>
      <p:ext uri="{BB962C8B-B14F-4D97-AF65-F5344CB8AC3E}">
        <p14:creationId xmlns:p14="http://schemas.microsoft.com/office/powerpoint/2010/main" val="571148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30B097F-1BDD-CFF6-9061-1C4D1676B39A}"/>
              </a:ext>
            </a:extLst>
          </p:cNvPr>
          <p:cNvSpPr>
            <a:spLocks noGrp="1"/>
          </p:cNvSpPr>
          <p:nvPr>
            <p:ph idx="1"/>
          </p:nvPr>
        </p:nvSpPr>
        <p:spPr/>
        <p:txBody>
          <a:bodyPr/>
          <a:lstStyle/>
          <a:p>
            <a:pPr marL="0" indent="0">
              <a:buNone/>
            </a:pPr>
            <a:r>
              <a:rPr kumimoji="1" lang="ja-JP" altLang="en-US"/>
              <a:t>保）</a:t>
            </a:r>
            <a:r>
              <a:rPr kumimoji="1" lang="en-US" altLang="ja-JP"/>
              <a:t>A</a:t>
            </a:r>
            <a:r>
              <a:rPr kumimoji="1" lang="ja-JP" altLang="en-US"/>
              <a:t>君。貸してが聞こえなかったんだって。貸してって聞こえてたら貸してくれるみたいだよ。もう一回貸してって言ってみる？</a:t>
            </a:r>
            <a:endParaRPr kumimoji="1" lang="en-US" altLang="ja-JP"/>
          </a:p>
          <a:p>
            <a:pPr marL="0" indent="0">
              <a:buNone/>
            </a:pPr>
            <a:endParaRPr lang="en-US" altLang="ja-JP"/>
          </a:p>
          <a:p>
            <a:pPr marL="0" indent="0">
              <a:buNone/>
            </a:pPr>
            <a:r>
              <a:rPr kumimoji="1" lang="en-US" altLang="ja-JP"/>
              <a:t>A</a:t>
            </a:r>
            <a:r>
              <a:rPr kumimoji="1" lang="ja-JP" altLang="en-US"/>
              <a:t>君）貸して。</a:t>
            </a:r>
            <a:endParaRPr kumimoji="1" lang="en-US" altLang="ja-JP"/>
          </a:p>
          <a:p>
            <a:pPr marL="0" indent="0">
              <a:buNone/>
            </a:pPr>
            <a:endParaRPr lang="en-US" altLang="ja-JP"/>
          </a:p>
          <a:p>
            <a:pPr marL="0" indent="0">
              <a:buNone/>
            </a:pPr>
            <a:r>
              <a:rPr kumimoji="1" lang="en-US" altLang="ja-JP"/>
              <a:t>B</a:t>
            </a:r>
            <a:r>
              <a:rPr kumimoji="1" lang="ja-JP" altLang="en-US"/>
              <a:t>君）いいよ。</a:t>
            </a:r>
            <a:endParaRPr kumimoji="1" lang="en-US" altLang="ja-JP"/>
          </a:p>
          <a:p>
            <a:pPr marL="0" indent="0">
              <a:buNone/>
            </a:pPr>
            <a:endParaRPr lang="en-US" altLang="ja-JP"/>
          </a:p>
          <a:p>
            <a:pPr marL="0" indent="0">
              <a:buNone/>
            </a:pPr>
            <a:endParaRPr kumimoji="1" lang="ja-JP" altLang="en-US"/>
          </a:p>
        </p:txBody>
      </p:sp>
    </p:spTree>
    <p:extLst>
      <p:ext uri="{BB962C8B-B14F-4D97-AF65-F5344CB8AC3E}">
        <p14:creationId xmlns:p14="http://schemas.microsoft.com/office/powerpoint/2010/main" val="3201550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9147E-9767-9DFA-EFE1-3AF201DECEB2}"/>
              </a:ext>
            </a:extLst>
          </p:cNvPr>
          <p:cNvSpPr>
            <a:spLocks noGrp="1"/>
          </p:cNvSpPr>
          <p:nvPr>
            <p:ph type="title"/>
          </p:nvPr>
        </p:nvSpPr>
        <p:spPr/>
        <p:txBody>
          <a:bodyPr/>
          <a:lstStyle/>
          <a:p>
            <a:r>
              <a:rPr kumimoji="1" lang="ja-JP" altLang="en-US"/>
              <a:t>こんな解決方法。</a:t>
            </a:r>
          </a:p>
        </p:txBody>
      </p:sp>
      <p:sp>
        <p:nvSpPr>
          <p:cNvPr id="3" name="コンテンツ プレースホルダー 2">
            <a:extLst>
              <a:ext uri="{FF2B5EF4-FFF2-40B4-BE49-F238E27FC236}">
                <a16:creationId xmlns:a16="http://schemas.microsoft.com/office/drawing/2014/main" id="{C928568D-CAFC-1E52-F25B-399685A49BEC}"/>
              </a:ext>
            </a:extLst>
          </p:cNvPr>
          <p:cNvSpPr>
            <a:spLocks noGrp="1"/>
          </p:cNvSpPr>
          <p:nvPr>
            <p:ph idx="1"/>
          </p:nvPr>
        </p:nvSpPr>
        <p:spPr/>
        <p:txBody>
          <a:bodyPr/>
          <a:lstStyle/>
          <a:p>
            <a:r>
              <a:rPr kumimoji="1" lang="ja-JP" altLang="en-US"/>
              <a:t>他にもいろんなパターンがあると思うけど基本</a:t>
            </a:r>
            <a:r>
              <a:rPr lang="ja-JP" altLang="en-US"/>
              <a:t>的には同じような関わりをします。</a:t>
            </a:r>
            <a:endParaRPr lang="en-US" altLang="ja-JP"/>
          </a:p>
          <a:p>
            <a:endParaRPr lang="en-US" altLang="ja-JP"/>
          </a:p>
          <a:p>
            <a:r>
              <a:rPr lang="ja-JP" altLang="en-US"/>
              <a:t>言葉が理解出来始めているくらいの子ならばその関わりが出来る。</a:t>
            </a:r>
            <a:endParaRPr lang="en-US" altLang="ja-JP"/>
          </a:p>
          <a:p>
            <a:endParaRPr lang="en-US" altLang="ja-JP"/>
          </a:p>
          <a:p>
            <a:r>
              <a:rPr lang="ja-JP" altLang="en-US"/>
              <a:t>では、未満児クラスではどうでしょうか。</a:t>
            </a:r>
            <a:endParaRPr lang="en-US" altLang="ja-JP"/>
          </a:p>
        </p:txBody>
      </p:sp>
    </p:spTree>
    <p:extLst>
      <p:ext uri="{BB962C8B-B14F-4D97-AF65-F5344CB8AC3E}">
        <p14:creationId xmlns:p14="http://schemas.microsoft.com/office/powerpoint/2010/main" val="3740669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0D5200-8690-40EB-D482-572FB0B339F1}"/>
              </a:ext>
            </a:extLst>
          </p:cNvPr>
          <p:cNvSpPr>
            <a:spLocks noGrp="1"/>
          </p:cNvSpPr>
          <p:nvPr>
            <p:ph type="title"/>
          </p:nvPr>
        </p:nvSpPr>
        <p:spPr/>
        <p:txBody>
          <a:bodyPr/>
          <a:lstStyle/>
          <a:p>
            <a:r>
              <a:rPr kumimoji="1" lang="ja-JP" altLang="en-US"/>
              <a:t>未満児クラスの解決法</a:t>
            </a:r>
          </a:p>
        </p:txBody>
      </p:sp>
      <p:sp>
        <p:nvSpPr>
          <p:cNvPr id="3" name="コンテンツ プレースホルダー 2">
            <a:extLst>
              <a:ext uri="{FF2B5EF4-FFF2-40B4-BE49-F238E27FC236}">
                <a16:creationId xmlns:a16="http://schemas.microsoft.com/office/drawing/2014/main" id="{48E280EF-1F78-566C-05CD-11419D836B07}"/>
              </a:ext>
            </a:extLst>
          </p:cNvPr>
          <p:cNvSpPr>
            <a:spLocks noGrp="1"/>
          </p:cNvSpPr>
          <p:nvPr>
            <p:ph idx="1"/>
          </p:nvPr>
        </p:nvSpPr>
        <p:spPr>
          <a:xfrm>
            <a:off x="736600" y="1544320"/>
            <a:ext cx="10876280" cy="4287520"/>
          </a:xfrm>
        </p:spPr>
        <p:txBody>
          <a:bodyPr>
            <a:normAutofit lnSpcReduction="10000"/>
          </a:bodyPr>
          <a:lstStyle/>
          <a:p>
            <a:pPr marL="0" indent="0">
              <a:buNone/>
            </a:pPr>
            <a:r>
              <a:rPr kumimoji="1" lang="ja-JP" altLang="en-US"/>
              <a:t>未満児クラスは環境で解決しよう。</a:t>
            </a:r>
            <a:endParaRPr kumimoji="1" lang="en-US" altLang="ja-JP"/>
          </a:p>
          <a:p>
            <a:pPr marL="0" indent="0">
              <a:buNone/>
            </a:pPr>
            <a:endParaRPr kumimoji="1" lang="en-US" altLang="ja-JP"/>
          </a:p>
          <a:p>
            <a:pPr marL="0" indent="0">
              <a:buNone/>
            </a:pPr>
            <a:r>
              <a:rPr kumimoji="1" lang="ja-JP" altLang="en-US"/>
              <a:t>同じ玩具を沢山用意。</a:t>
            </a:r>
            <a:endParaRPr kumimoji="1" lang="en-US" altLang="ja-JP"/>
          </a:p>
          <a:p>
            <a:pPr marL="0" indent="0">
              <a:buNone/>
            </a:pPr>
            <a:endParaRPr kumimoji="1" lang="en-US" altLang="ja-JP"/>
          </a:p>
          <a:p>
            <a:pPr marL="0" indent="0">
              <a:buNone/>
            </a:pPr>
            <a:r>
              <a:rPr kumimoji="1" lang="ja-JP" altLang="en-US"/>
              <a:t>気持ちを受け止め、同じのがあるよ。と伝えてあげましょう。</a:t>
            </a:r>
            <a:endParaRPr kumimoji="1" lang="en-US" altLang="ja-JP"/>
          </a:p>
          <a:p>
            <a:pPr marL="0" indent="0">
              <a:buNone/>
            </a:pPr>
            <a:endParaRPr lang="en-US" altLang="ja-JP"/>
          </a:p>
          <a:p>
            <a:pPr marL="0" indent="0">
              <a:buNone/>
            </a:pPr>
            <a:r>
              <a:rPr kumimoji="1" lang="ja-JP" altLang="en-US"/>
              <a:t>それと同じ玩具を渡してあげましょう。</a:t>
            </a:r>
            <a:endParaRPr kumimoji="1" lang="en-US" altLang="ja-JP"/>
          </a:p>
          <a:p>
            <a:pPr marL="0" indent="0">
              <a:buNone/>
            </a:pPr>
            <a:endParaRPr kumimoji="1" lang="en-US" altLang="ja-JP"/>
          </a:p>
          <a:p>
            <a:pPr marL="0" indent="0">
              <a:buNone/>
            </a:pPr>
            <a:r>
              <a:rPr lang="ja-JP" altLang="en-US"/>
              <a:t>一緒だね。と共に喜ぼう。</a:t>
            </a:r>
            <a:endParaRPr kumimoji="1" lang="en-US" altLang="ja-JP"/>
          </a:p>
          <a:p>
            <a:pPr marL="0" indent="0">
              <a:buNone/>
            </a:pPr>
            <a:endParaRPr lang="en-US" altLang="ja-JP"/>
          </a:p>
        </p:txBody>
      </p:sp>
    </p:spTree>
    <p:extLst>
      <p:ext uri="{BB962C8B-B14F-4D97-AF65-F5344CB8AC3E}">
        <p14:creationId xmlns:p14="http://schemas.microsoft.com/office/powerpoint/2010/main" val="4210651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92FFA-E7F7-22D2-256B-D3880DF0CDD4}"/>
              </a:ext>
            </a:extLst>
          </p:cNvPr>
          <p:cNvSpPr>
            <a:spLocks noGrp="1"/>
          </p:cNvSpPr>
          <p:nvPr>
            <p:ph type="title"/>
          </p:nvPr>
        </p:nvSpPr>
        <p:spPr/>
        <p:txBody>
          <a:bodyPr/>
          <a:lstStyle/>
          <a:p>
            <a:r>
              <a:rPr kumimoji="1" lang="ja-JP" altLang="en-US"/>
              <a:t>見てなかった時はどうするの？？</a:t>
            </a:r>
          </a:p>
        </p:txBody>
      </p:sp>
      <p:sp>
        <p:nvSpPr>
          <p:cNvPr id="3" name="コンテンツ プレースホルダー 2">
            <a:extLst>
              <a:ext uri="{FF2B5EF4-FFF2-40B4-BE49-F238E27FC236}">
                <a16:creationId xmlns:a16="http://schemas.microsoft.com/office/drawing/2014/main" id="{4277F63F-74BD-F725-79C0-FF9D16C749B5}"/>
              </a:ext>
            </a:extLst>
          </p:cNvPr>
          <p:cNvSpPr>
            <a:spLocks noGrp="1"/>
          </p:cNvSpPr>
          <p:nvPr>
            <p:ph idx="1"/>
          </p:nvPr>
        </p:nvSpPr>
        <p:spPr/>
        <p:txBody>
          <a:bodyPr/>
          <a:lstStyle/>
          <a:p>
            <a:endParaRPr lang="en-US" altLang="ja-JP" dirty="0"/>
          </a:p>
          <a:p>
            <a:r>
              <a:rPr lang="ja-JP" altLang="en-US" dirty="0"/>
              <a:t>気持ちを受け止める事一択。</a:t>
            </a:r>
            <a:endParaRPr lang="en-US" altLang="ja-JP" dirty="0"/>
          </a:p>
          <a:p>
            <a:endParaRPr lang="en-US" altLang="ja-JP" dirty="0"/>
          </a:p>
          <a:p>
            <a:pPr marL="0" indent="0">
              <a:buNone/>
            </a:pPr>
            <a:r>
              <a:rPr lang="ja-JP" altLang="en-US" dirty="0"/>
              <a:t>どっちがどうやってとったのかもわからないなら、困っている方の気持ちを受け止めよう。</a:t>
            </a:r>
            <a:endParaRPr lang="en-US" altLang="ja-JP" dirty="0"/>
          </a:p>
          <a:p>
            <a:pPr marL="0" indent="0">
              <a:buNone/>
            </a:pPr>
            <a:endParaRPr lang="en-US" altLang="ja-JP" dirty="0"/>
          </a:p>
          <a:p>
            <a:pPr marL="0" indent="0">
              <a:buNone/>
            </a:pPr>
            <a:endParaRPr lang="en-US" altLang="ja-JP" dirty="0"/>
          </a:p>
          <a:p>
            <a:endParaRPr kumimoji="1" lang="en-US" altLang="ja-JP" dirty="0"/>
          </a:p>
          <a:p>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1618349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084F0F-674D-2437-B2B7-D5973773312B}"/>
              </a:ext>
            </a:extLst>
          </p:cNvPr>
          <p:cNvSpPr>
            <a:spLocks noGrp="1"/>
          </p:cNvSpPr>
          <p:nvPr>
            <p:ph type="title"/>
          </p:nvPr>
        </p:nvSpPr>
        <p:spPr>
          <a:xfrm>
            <a:off x="1910080" y="334645"/>
            <a:ext cx="8371840" cy="1325563"/>
          </a:xfrm>
        </p:spPr>
        <p:txBody>
          <a:bodyPr/>
          <a:lstStyle/>
          <a:p>
            <a:r>
              <a:rPr kumimoji="1" lang="ja-JP" altLang="en-US"/>
              <a:t>トラブルが起きにくい環境設定</a:t>
            </a:r>
          </a:p>
        </p:txBody>
      </p:sp>
      <p:sp>
        <p:nvSpPr>
          <p:cNvPr id="3" name="コンテンツ プレースホルダー 2">
            <a:extLst>
              <a:ext uri="{FF2B5EF4-FFF2-40B4-BE49-F238E27FC236}">
                <a16:creationId xmlns:a16="http://schemas.microsoft.com/office/drawing/2014/main" id="{E30F458C-E975-DC7B-8388-C1F80B490BFC}"/>
              </a:ext>
            </a:extLst>
          </p:cNvPr>
          <p:cNvSpPr>
            <a:spLocks noGrp="1"/>
          </p:cNvSpPr>
          <p:nvPr>
            <p:ph idx="1"/>
          </p:nvPr>
        </p:nvSpPr>
        <p:spPr>
          <a:xfrm>
            <a:off x="838200" y="2052321"/>
            <a:ext cx="10515600" cy="3393440"/>
          </a:xfrm>
        </p:spPr>
        <p:txBody>
          <a:bodyPr/>
          <a:lstStyle/>
          <a:p>
            <a:r>
              <a:rPr kumimoji="1" lang="ja-JP" altLang="en-US"/>
              <a:t>トラブルが起きることが全て悪ではないですが、出来れば子ども達がトラブルなく人間関係を学ぶ事が出来るのが理想かなと思います。</a:t>
            </a:r>
            <a:endParaRPr kumimoji="1" lang="en-US" altLang="ja-JP"/>
          </a:p>
          <a:p>
            <a:endParaRPr lang="en-US" altLang="ja-JP"/>
          </a:p>
          <a:p>
            <a:pPr marL="0" indent="0">
              <a:buNone/>
            </a:pPr>
            <a:r>
              <a:rPr kumimoji="1" lang="ja-JP" altLang="en-US"/>
              <a:t>怪我などが起きる可能性も高まる為、そうならないような保育、環境設定が大事です。</a:t>
            </a:r>
          </a:p>
        </p:txBody>
      </p:sp>
    </p:spTree>
    <p:extLst>
      <p:ext uri="{BB962C8B-B14F-4D97-AF65-F5344CB8AC3E}">
        <p14:creationId xmlns:p14="http://schemas.microsoft.com/office/powerpoint/2010/main" val="3822137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F28790E-9F60-9DCB-3D0D-FAA6F8407CF9}"/>
              </a:ext>
            </a:extLst>
          </p:cNvPr>
          <p:cNvSpPr>
            <a:spLocks noGrp="1"/>
          </p:cNvSpPr>
          <p:nvPr>
            <p:ph idx="1"/>
          </p:nvPr>
        </p:nvSpPr>
        <p:spPr/>
        <p:txBody>
          <a:bodyPr/>
          <a:lstStyle/>
          <a:p>
            <a:r>
              <a:rPr kumimoji="1" lang="ja-JP" altLang="en-US"/>
              <a:t>ここまでは、良く言われる事だと思います。</a:t>
            </a:r>
            <a:endParaRPr kumimoji="1" lang="en-US" altLang="ja-JP"/>
          </a:p>
          <a:p>
            <a:pPr marL="0" indent="0">
              <a:buNone/>
            </a:pPr>
            <a:endParaRPr lang="en-US" altLang="ja-JP" sz="4000"/>
          </a:p>
          <a:p>
            <a:pPr marL="0" indent="0">
              <a:buNone/>
            </a:pPr>
            <a:r>
              <a:rPr kumimoji="1" lang="ja-JP" altLang="en-US" sz="4000"/>
              <a:t>良く見る事！</a:t>
            </a:r>
            <a:endParaRPr kumimoji="1" lang="en-US" altLang="ja-JP" sz="4000"/>
          </a:p>
          <a:p>
            <a:pPr marL="0" indent="0">
              <a:buNone/>
            </a:pPr>
            <a:endParaRPr kumimoji="1" lang="en-US" altLang="ja-JP" sz="4000"/>
          </a:p>
          <a:p>
            <a:pPr marL="0" indent="0">
              <a:buNone/>
            </a:pPr>
            <a:r>
              <a:rPr lang="ja-JP" altLang="en-US" sz="4000"/>
              <a:t>環境を整える事！</a:t>
            </a:r>
            <a:endParaRPr lang="en-US" altLang="ja-JP" sz="4000"/>
          </a:p>
          <a:p>
            <a:pPr marL="0" indent="0">
              <a:buNone/>
            </a:pPr>
            <a:endParaRPr kumimoji="1" lang="en-US" altLang="ja-JP"/>
          </a:p>
          <a:p>
            <a:pPr marL="0" indent="0">
              <a:buNone/>
            </a:pPr>
            <a:endParaRPr kumimoji="1" lang="en-US" altLang="ja-JP"/>
          </a:p>
          <a:p>
            <a:pPr marL="0" indent="0">
              <a:buNone/>
            </a:pPr>
            <a:endParaRPr kumimoji="1" lang="ja-JP" altLang="en-US"/>
          </a:p>
        </p:txBody>
      </p:sp>
    </p:spTree>
    <p:extLst>
      <p:ext uri="{BB962C8B-B14F-4D97-AF65-F5344CB8AC3E}">
        <p14:creationId xmlns:p14="http://schemas.microsoft.com/office/powerpoint/2010/main" val="28199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E649658-9A5E-E833-F36C-AEDE41416F4B}"/>
              </a:ext>
            </a:extLst>
          </p:cNvPr>
          <p:cNvSpPr>
            <a:spLocks noGrp="1"/>
          </p:cNvSpPr>
          <p:nvPr>
            <p:ph idx="1"/>
          </p:nvPr>
        </p:nvSpPr>
        <p:spPr>
          <a:xfrm>
            <a:off x="827314" y="1168400"/>
            <a:ext cx="10537371" cy="4500880"/>
          </a:xfrm>
        </p:spPr>
        <p:txBody>
          <a:bodyPr>
            <a:normAutofit/>
          </a:bodyPr>
          <a:lstStyle/>
          <a:p>
            <a:pPr marL="0" indent="0">
              <a:buNone/>
            </a:pPr>
            <a:r>
              <a:rPr lang="ja-JP" altLang="en-US" sz="3200"/>
              <a:t>「何で見てなかったの？！見てないはありえない！」</a:t>
            </a:r>
            <a:endParaRPr lang="en-US" altLang="ja-JP" sz="3200"/>
          </a:p>
          <a:p>
            <a:pPr marL="0" indent="0">
              <a:buNone/>
            </a:pPr>
            <a:endParaRPr lang="en-US" altLang="ja-JP" sz="3200"/>
          </a:p>
          <a:p>
            <a:pPr marL="0" indent="0">
              <a:buNone/>
            </a:pPr>
            <a:r>
              <a:rPr lang="ja-JP" altLang="en-US" sz="3200"/>
              <a:t>「背中にも目を付けて！」</a:t>
            </a:r>
            <a:endParaRPr lang="en-US" altLang="ja-JP" sz="3200"/>
          </a:p>
          <a:p>
            <a:pPr marL="0" indent="0">
              <a:buNone/>
            </a:pPr>
            <a:endParaRPr lang="en-US" altLang="ja-JP" sz="3200"/>
          </a:p>
          <a:p>
            <a:pPr marL="0" indent="0">
              <a:buNone/>
            </a:pPr>
            <a:r>
              <a:rPr lang="ja-JP" altLang="en-US" sz="3200"/>
              <a:t>そんな事を言われた経験はありませんか？</a:t>
            </a:r>
            <a:endParaRPr lang="en-US" altLang="ja-JP" sz="3200"/>
          </a:p>
          <a:p>
            <a:pPr marL="0" indent="0">
              <a:buNone/>
            </a:pPr>
            <a:endParaRPr lang="en-US" altLang="ja-JP" sz="3200"/>
          </a:p>
          <a:p>
            <a:pPr marL="0" indent="0">
              <a:buNone/>
            </a:pPr>
            <a:r>
              <a:rPr lang="ja-JP" altLang="en-US" sz="3200"/>
              <a:t>僕は・・・あります。</a:t>
            </a:r>
            <a:endParaRPr lang="en-US" altLang="ja-JP" sz="3200"/>
          </a:p>
          <a:p>
            <a:pPr marL="0" indent="0">
              <a:buNone/>
            </a:pPr>
            <a:endParaRPr lang="en-US" altLang="ja-JP"/>
          </a:p>
          <a:p>
            <a:pPr marL="0" indent="0">
              <a:buNone/>
            </a:pPr>
            <a:endParaRPr lang="en-US" altLang="ja-JP"/>
          </a:p>
        </p:txBody>
      </p:sp>
    </p:spTree>
    <p:extLst>
      <p:ext uri="{BB962C8B-B14F-4D97-AF65-F5344CB8AC3E}">
        <p14:creationId xmlns:p14="http://schemas.microsoft.com/office/powerpoint/2010/main" val="3442021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240F7-0949-97BF-5D14-62868E456609}"/>
              </a:ext>
            </a:extLst>
          </p:cNvPr>
          <p:cNvSpPr>
            <a:spLocks noGrp="1"/>
          </p:cNvSpPr>
          <p:nvPr>
            <p:ph type="title"/>
          </p:nvPr>
        </p:nvSpPr>
        <p:spPr>
          <a:xfrm>
            <a:off x="838200" y="1110139"/>
            <a:ext cx="10515600" cy="932022"/>
          </a:xfrm>
        </p:spPr>
        <p:txBody>
          <a:bodyPr/>
          <a:lstStyle/>
          <a:p>
            <a:r>
              <a:rPr kumimoji="1" lang="ja-JP" altLang="en-US"/>
              <a:t>これは、責任逃れをしたい上司の常套句</a:t>
            </a:r>
          </a:p>
        </p:txBody>
      </p:sp>
      <p:sp>
        <p:nvSpPr>
          <p:cNvPr id="3" name="タイトル 1">
            <a:extLst>
              <a:ext uri="{FF2B5EF4-FFF2-40B4-BE49-F238E27FC236}">
                <a16:creationId xmlns:a16="http://schemas.microsoft.com/office/drawing/2014/main" id="{E1ACE01B-59E3-F605-A0CA-534F196B6052}"/>
              </a:ext>
            </a:extLst>
          </p:cNvPr>
          <p:cNvSpPr txBox="1">
            <a:spLocks/>
          </p:cNvSpPr>
          <p:nvPr/>
        </p:nvSpPr>
        <p:spPr>
          <a:xfrm>
            <a:off x="655320" y="2672080"/>
            <a:ext cx="11099800" cy="2428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a:t>自分のせいじゃないと逃げたいんでしょう。</a:t>
            </a:r>
            <a:endParaRPr lang="en-US" altLang="ja-JP" sz="2800"/>
          </a:p>
          <a:p>
            <a:endParaRPr lang="en-US" altLang="ja-JP" sz="2800"/>
          </a:p>
          <a:p>
            <a:r>
              <a:rPr lang="ja-JP" altLang="en-US" sz="2800"/>
              <a:t>あの人が見てなかったせいだ！！</a:t>
            </a:r>
            <a:endParaRPr lang="en-US" altLang="ja-JP" sz="2800"/>
          </a:p>
          <a:p>
            <a:endParaRPr lang="ja-JP" altLang="en-US"/>
          </a:p>
        </p:txBody>
      </p:sp>
    </p:spTree>
    <p:extLst>
      <p:ext uri="{BB962C8B-B14F-4D97-AF65-F5344CB8AC3E}">
        <p14:creationId xmlns:p14="http://schemas.microsoft.com/office/powerpoint/2010/main" val="810043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1C95E32-DFD8-5B58-58B5-A3236FF5FF0C}"/>
              </a:ext>
            </a:extLst>
          </p:cNvPr>
          <p:cNvSpPr>
            <a:spLocks noGrp="1"/>
          </p:cNvSpPr>
          <p:nvPr>
            <p:ph idx="1"/>
          </p:nvPr>
        </p:nvSpPr>
        <p:spPr>
          <a:xfrm>
            <a:off x="838200" y="1249681"/>
            <a:ext cx="10515600" cy="3962400"/>
          </a:xfrm>
        </p:spPr>
        <p:txBody>
          <a:bodyPr/>
          <a:lstStyle/>
          <a:p>
            <a:pPr marL="0" indent="0">
              <a:buNone/>
            </a:pPr>
            <a:r>
              <a:rPr kumimoji="1" lang="ja-JP" altLang="en-US"/>
              <a:t>・人間は監視カメラではありません。</a:t>
            </a:r>
            <a:endParaRPr lang="en-US" altLang="ja-JP"/>
          </a:p>
          <a:p>
            <a:pPr marL="0" indent="0">
              <a:buNone/>
            </a:pPr>
            <a:r>
              <a:rPr lang="ja-JP" altLang="en-US"/>
              <a:t>全体を常に見続けるなんて事は不可能に近いですよね。</a:t>
            </a:r>
            <a:endParaRPr lang="en-US" altLang="ja-JP"/>
          </a:p>
          <a:p>
            <a:pPr marL="0" indent="0">
              <a:buNone/>
            </a:pPr>
            <a:endParaRPr lang="en-US" altLang="ja-JP"/>
          </a:p>
          <a:p>
            <a:pPr marL="0" indent="0">
              <a:buNone/>
            </a:pPr>
            <a:r>
              <a:rPr lang="ja-JP" altLang="en-US"/>
              <a:t>・背中にも目を付けて！</a:t>
            </a:r>
            <a:endParaRPr lang="en-US" altLang="ja-JP"/>
          </a:p>
          <a:p>
            <a:pPr marL="0" indent="0">
              <a:buNone/>
            </a:pPr>
            <a:r>
              <a:rPr lang="ja-JP" altLang="en-US"/>
              <a:t>死角が無いように気を付けてはいるが、背中に目はありません。</a:t>
            </a:r>
            <a:endParaRPr lang="en-US" altLang="ja-JP"/>
          </a:p>
          <a:p>
            <a:pPr marL="0" indent="0">
              <a:buNone/>
            </a:pPr>
            <a:r>
              <a:rPr lang="ja-JP" altLang="en-US"/>
              <a:t>化け物か。</a:t>
            </a:r>
            <a:endParaRPr lang="en-US" altLang="ja-JP"/>
          </a:p>
          <a:p>
            <a:pPr marL="0" indent="0">
              <a:buNone/>
            </a:pPr>
            <a:r>
              <a:rPr lang="ja-JP" altLang="en-US"/>
              <a:t>気配を感じることの出来る達人的なやつの話？？</a:t>
            </a:r>
            <a:endParaRPr lang="en-US" altLang="ja-JP"/>
          </a:p>
          <a:p>
            <a:endParaRPr kumimoji="1" lang="ja-JP" altLang="en-US"/>
          </a:p>
        </p:txBody>
      </p:sp>
    </p:spTree>
    <p:extLst>
      <p:ext uri="{BB962C8B-B14F-4D97-AF65-F5344CB8AC3E}">
        <p14:creationId xmlns:p14="http://schemas.microsoft.com/office/powerpoint/2010/main" val="14264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61999F-0E1C-AE63-FFDD-729E54CA43EA}"/>
              </a:ext>
            </a:extLst>
          </p:cNvPr>
          <p:cNvSpPr>
            <a:spLocks noGrp="1"/>
          </p:cNvSpPr>
          <p:nvPr>
            <p:ph type="title"/>
          </p:nvPr>
        </p:nvSpPr>
        <p:spPr>
          <a:xfrm>
            <a:off x="5227683" y="2678509"/>
            <a:ext cx="1736634" cy="1500982"/>
          </a:xfrm>
        </p:spPr>
        <p:txBody>
          <a:bodyPr>
            <a:normAutofit/>
          </a:bodyPr>
          <a:lstStyle/>
          <a:p>
            <a:r>
              <a:rPr kumimoji="1" lang="ja-JP" altLang="en-US" sz="6000" b="1">
                <a:latin typeface="ADLaM Display" panose="020F0502020204030204" pitchFamily="2" charset="0"/>
                <a:cs typeface="ADLaM Display" panose="020F0502020204030204" pitchFamily="2" charset="0"/>
              </a:rPr>
              <a:t>無理。</a:t>
            </a:r>
          </a:p>
        </p:txBody>
      </p:sp>
    </p:spTree>
    <p:extLst>
      <p:ext uri="{BB962C8B-B14F-4D97-AF65-F5344CB8AC3E}">
        <p14:creationId xmlns:p14="http://schemas.microsoft.com/office/powerpoint/2010/main" val="130934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D36A06-97E0-A73C-D4AA-062E0F319F11}"/>
              </a:ext>
            </a:extLst>
          </p:cNvPr>
          <p:cNvSpPr>
            <a:spLocks noGrp="1"/>
          </p:cNvSpPr>
          <p:nvPr>
            <p:ph type="title"/>
          </p:nvPr>
        </p:nvSpPr>
        <p:spPr>
          <a:xfrm>
            <a:off x="1164771" y="2487840"/>
            <a:ext cx="10515600" cy="1325563"/>
          </a:xfrm>
        </p:spPr>
        <p:txBody>
          <a:bodyPr/>
          <a:lstStyle/>
          <a:p>
            <a:r>
              <a:rPr kumimoji="1" lang="ja-JP" altLang="en-US"/>
              <a:t>では、どうしたらいいの？？</a:t>
            </a:r>
          </a:p>
        </p:txBody>
      </p:sp>
      <p:sp>
        <p:nvSpPr>
          <p:cNvPr id="3" name="コンテンツ プレースホルダー 2">
            <a:extLst>
              <a:ext uri="{FF2B5EF4-FFF2-40B4-BE49-F238E27FC236}">
                <a16:creationId xmlns:a16="http://schemas.microsoft.com/office/drawing/2014/main" id="{9D10B87E-B13E-6C04-3059-7E742BBD5EC7}"/>
              </a:ext>
            </a:extLst>
          </p:cNvPr>
          <p:cNvSpPr>
            <a:spLocks noGrp="1"/>
          </p:cNvSpPr>
          <p:nvPr>
            <p:ph idx="1"/>
          </p:nvPr>
        </p:nvSpPr>
        <p:spPr/>
        <p:txBody>
          <a:bodyPr/>
          <a:lstStyle/>
          <a:p>
            <a:pPr marL="0" indent="0">
              <a:buNone/>
            </a:pPr>
            <a:endParaRPr lang="en-US" altLang="ja-JP"/>
          </a:p>
          <a:p>
            <a:pPr marL="0" indent="0">
              <a:buNone/>
            </a:pPr>
            <a:endParaRPr kumimoji="1" lang="ja-JP" altLang="en-US"/>
          </a:p>
        </p:txBody>
      </p:sp>
    </p:spTree>
    <p:extLst>
      <p:ext uri="{BB962C8B-B14F-4D97-AF65-F5344CB8AC3E}">
        <p14:creationId xmlns:p14="http://schemas.microsoft.com/office/powerpoint/2010/main" val="23050191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1219</Words>
  <Application>Microsoft Office PowerPoint</Application>
  <PresentationFormat>ワイド画面</PresentationFormat>
  <Paragraphs>164</Paragraphs>
  <Slides>24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游ゴシック</vt:lpstr>
      <vt:lpstr>游ゴシック Light</vt:lpstr>
      <vt:lpstr>ADLaM Display</vt:lpstr>
      <vt:lpstr>Arial</vt:lpstr>
      <vt:lpstr>Office テーマ</vt:lpstr>
      <vt:lpstr>先輩の頭の中</vt:lpstr>
      <vt:lpstr>大切なのはよく見る事</vt:lpstr>
      <vt:lpstr>トラブルが起きにくい環境設定</vt:lpstr>
      <vt:lpstr>PowerPoint プレゼンテーション</vt:lpstr>
      <vt:lpstr>PowerPoint プレゼンテーション</vt:lpstr>
      <vt:lpstr>これは、責任逃れをしたい上司の常套句</vt:lpstr>
      <vt:lpstr>PowerPoint プレゼンテーション</vt:lpstr>
      <vt:lpstr>無理。</vt:lpstr>
      <vt:lpstr>では、どうしたらいいの？？</vt:lpstr>
      <vt:lpstr>一つ目</vt:lpstr>
      <vt:lpstr>PowerPoint プレゼンテーション</vt:lpstr>
      <vt:lpstr>二つ目</vt:lpstr>
      <vt:lpstr>PowerPoint プレゼンテーション</vt:lpstr>
      <vt:lpstr>三つ目</vt:lpstr>
      <vt:lpstr>PowerPoint プレゼンテーション</vt:lpstr>
      <vt:lpstr>トラブルは事前回避か、そうなると分かってる 状態で起こるのが理想。</vt:lpstr>
      <vt:lpstr>トラブルになった時の頭の中</vt:lpstr>
      <vt:lpstr>PowerPoint プレゼンテーション</vt:lpstr>
      <vt:lpstr>頷く、繰り返す、言い換える、砕いて返す</vt:lpstr>
      <vt:lpstr>双方の話をそれぞれ聞いて</vt:lpstr>
      <vt:lpstr>PowerPoint プレゼンテーション</vt:lpstr>
      <vt:lpstr>こんな解決方法。</vt:lpstr>
      <vt:lpstr>未満児クラスの解決法</vt:lpstr>
      <vt:lpstr>見てなかった時はどうするの？？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先輩の頭の中</dc:title>
  <dc:creator>鍋島 淑暢</dc:creator>
  <cp:lastModifiedBy>淑暢 鍋島</cp:lastModifiedBy>
  <cp:revision>1</cp:revision>
  <dcterms:created xsi:type="dcterms:W3CDTF">2023-09-19T22:58:41Z</dcterms:created>
  <dcterms:modified xsi:type="dcterms:W3CDTF">2023-10-07T08:42:46Z</dcterms:modified>
</cp:coreProperties>
</file>